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  <p:sldMasterId id="2147484033" r:id="rId2"/>
  </p:sldMasterIdLst>
  <p:notesMasterIdLst>
    <p:notesMasterId r:id="rId27"/>
  </p:notesMasterIdLst>
  <p:handoutMasterIdLst>
    <p:handoutMasterId r:id="rId28"/>
  </p:handoutMasterIdLst>
  <p:sldIdLst>
    <p:sldId id="433" r:id="rId3"/>
    <p:sldId id="1396" r:id="rId4"/>
    <p:sldId id="432" r:id="rId5"/>
    <p:sldId id="501" r:id="rId6"/>
    <p:sldId id="461" r:id="rId7"/>
    <p:sldId id="462" r:id="rId8"/>
    <p:sldId id="463" r:id="rId9"/>
    <p:sldId id="438" r:id="rId10"/>
    <p:sldId id="454" r:id="rId11"/>
    <p:sldId id="263" r:id="rId12"/>
    <p:sldId id="278" r:id="rId13"/>
    <p:sldId id="279" r:id="rId14"/>
    <p:sldId id="451" r:id="rId15"/>
    <p:sldId id="452" r:id="rId16"/>
    <p:sldId id="457" r:id="rId17"/>
    <p:sldId id="1397" r:id="rId18"/>
    <p:sldId id="458" r:id="rId19"/>
    <p:sldId id="421" r:id="rId20"/>
    <p:sldId id="422" r:id="rId21"/>
    <p:sldId id="416" r:id="rId22"/>
    <p:sldId id="414" r:id="rId23"/>
    <p:sldId id="460" r:id="rId24"/>
    <p:sldId id="1395" r:id="rId25"/>
    <p:sldId id="459" r:id="rId26"/>
  </p:sldIdLst>
  <p:sldSz cx="12192000" cy="6858000"/>
  <p:notesSz cx="6888163" cy="100203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0066"/>
    <a:srgbClr val="0C788E"/>
    <a:srgbClr val="003300"/>
    <a:srgbClr val="422C16"/>
    <a:srgbClr val="025198"/>
    <a:srgbClr val="1C1C1C"/>
    <a:srgbClr val="00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8" autoAdjust="0"/>
    <p:restoredTop sz="92543" autoAdjust="0"/>
  </p:normalViewPr>
  <p:slideViewPr>
    <p:cSldViewPr>
      <p:cViewPr varScale="1">
        <p:scale>
          <a:sx n="65" d="100"/>
          <a:sy n="65" d="100"/>
        </p:scale>
        <p:origin x="7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2A5C8-A2BD-4B23-B828-CC2989DECAF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ED9F6A7-588D-478A-927A-A7698B7715EA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/>
            <a:t>Kelompok</a:t>
          </a:r>
          <a:r>
            <a:rPr lang="en-US" dirty="0"/>
            <a:t> Mata </a:t>
          </a:r>
          <a:r>
            <a:rPr lang="en-US" dirty="0" err="1"/>
            <a:t>Pelatihan</a:t>
          </a:r>
          <a:r>
            <a:rPr lang="en-US" dirty="0"/>
            <a:t> Inti</a:t>
          </a:r>
          <a:endParaRPr lang="en-ID" dirty="0"/>
        </a:p>
      </dgm:t>
    </dgm:pt>
    <dgm:pt modelId="{709D0D70-10B5-4C96-A1C5-9FB2F5176EF2}" type="parTrans" cxnId="{B3A9D929-B889-4EAA-A6AD-18A616D0D475}">
      <dgm:prSet/>
      <dgm:spPr/>
      <dgm:t>
        <a:bodyPr/>
        <a:lstStyle/>
        <a:p>
          <a:endParaRPr lang="en-ID"/>
        </a:p>
      </dgm:t>
    </dgm:pt>
    <dgm:pt modelId="{826466B6-FE9F-46A8-9826-F707121358BB}" type="sibTrans" cxnId="{B3A9D929-B889-4EAA-A6AD-18A616D0D475}">
      <dgm:prSet/>
      <dgm:spPr/>
      <dgm:t>
        <a:bodyPr/>
        <a:lstStyle/>
        <a:p>
          <a:endParaRPr lang="en-ID"/>
        </a:p>
      </dgm:t>
    </dgm:pt>
    <dgm:pt modelId="{C68B5AFB-4D68-4F14-99CA-E522731421D7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/>
            <a:t>Kelompok</a:t>
          </a:r>
          <a:r>
            <a:rPr lang="en-US" dirty="0"/>
            <a:t> Mata </a:t>
          </a:r>
          <a:r>
            <a:rPr lang="en-US" dirty="0" err="1"/>
            <a:t>Pelatihan</a:t>
          </a:r>
          <a:r>
            <a:rPr lang="en-US" dirty="0"/>
            <a:t> </a:t>
          </a:r>
          <a:r>
            <a:rPr lang="en-US" dirty="0" err="1"/>
            <a:t>Pilihan</a:t>
          </a:r>
          <a:endParaRPr lang="en-ID" dirty="0"/>
        </a:p>
      </dgm:t>
    </dgm:pt>
    <dgm:pt modelId="{ABD88A5A-8861-4D26-98E6-846687F55E0E}" type="parTrans" cxnId="{57552D2C-BD2D-4CB5-AEC8-1D06E8215B64}">
      <dgm:prSet/>
      <dgm:spPr/>
      <dgm:t>
        <a:bodyPr/>
        <a:lstStyle/>
        <a:p>
          <a:endParaRPr lang="en-ID"/>
        </a:p>
      </dgm:t>
    </dgm:pt>
    <dgm:pt modelId="{0807EBA5-7EFD-4232-890F-B39BD36DFBAA}" type="sibTrans" cxnId="{57552D2C-BD2D-4CB5-AEC8-1D06E8215B64}">
      <dgm:prSet/>
      <dgm:spPr/>
      <dgm:t>
        <a:bodyPr/>
        <a:lstStyle/>
        <a:p>
          <a:endParaRPr lang="en-ID"/>
        </a:p>
      </dgm:t>
    </dgm:pt>
    <dgm:pt modelId="{78DA1D73-9C95-457E-B186-9C55010F09AA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/>
            <a:t>Kelompok</a:t>
          </a:r>
          <a:r>
            <a:rPr lang="en-US" dirty="0"/>
            <a:t> Mata </a:t>
          </a:r>
          <a:r>
            <a:rPr lang="en-US" dirty="0" err="1"/>
            <a:t>Pelatihan</a:t>
          </a:r>
          <a:r>
            <a:rPr lang="en-US" dirty="0"/>
            <a:t> Dasar</a:t>
          </a:r>
          <a:endParaRPr lang="en-ID" dirty="0"/>
        </a:p>
      </dgm:t>
    </dgm:pt>
    <dgm:pt modelId="{A9DABDE9-9E10-444D-95BB-F8DA74755582}" type="parTrans" cxnId="{19B6C65B-CCA1-4A5A-8A3D-9DA23205157B}">
      <dgm:prSet/>
      <dgm:spPr/>
      <dgm:t>
        <a:bodyPr/>
        <a:lstStyle/>
        <a:p>
          <a:endParaRPr lang="en-ID"/>
        </a:p>
      </dgm:t>
    </dgm:pt>
    <dgm:pt modelId="{426E9839-C2CA-4304-8A3A-509DA922D567}" type="sibTrans" cxnId="{19B6C65B-CCA1-4A5A-8A3D-9DA23205157B}">
      <dgm:prSet/>
      <dgm:spPr/>
      <dgm:t>
        <a:bodyPr/>
        <a:lstStyle/>
        <a:p>
          <a:endParaRPr lang="en-ID"/>
        </a:p>
      </dgm:t>
    </dgm:pt>
    <dgm:pt modelId="{1194348B-3133-4D11-B4E6-804377CBF53F}" type="pres">
      <dgm:prSet presAssocID="{88B2A5C8-A2BD-4B23-B828-CC2989DECAF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9174BA1-590E-4483-A783-BEA2C44BAF86}" type="pres">
      <dgm:prSet presAssocID="{8ED9F6A7-588D-478A-927A-A7698B7715EA}" presName="gear1" presStyleLbl="node1" presStyleIdx="0" presStyleCnt="3">
        <dgm:presLayoutVars>
          <dgm:chMax val="1"/>
          <dgm:bulletEnabled val="1"/>
        </dgm:presLayoutVars>
      </dgm:prSet>
      <dgm:spPr/>
    </dgm:pt>
    <dgm:pt modelId="{094AA0F3-E2A4-42E4-8813-345524D5BD68}" type="pres">
      <dgm:prSet presAssocID="{8ED9F6A7-588D-478A-927A-A7698B7715EA}" presName="gear1srcNode" presStyleLbl="node1" presStyleIdx="0" presStyleCnt="3"/>
      <dgm:spPr/>
    </dgm:pt>
    <dgm:pt modelId="{46E816A8-C930-4359-890F-36F17502B909}" type="pres">
      <dgm:prSet presAssocID="{8ED9F6A7-588D-478A-927A-A7698B7715EA}" presName="gear1dstNode" presStyleLbl="node1" presStyleIdx="0" presStyleCnt="3"/>
      <dgm:spPr/>
    </dgm:pt>
    <dgm:pt modelId="{B0FD0BC0-84A6-4B9E-BECA-AA7B540F0A26}" type="pres">
      <dgm:prSet presAssocID="{C68B5AFB-4D68-4F14-99CA-E522731421D7}" presName="gear2" presStyleLbl="node1" presStyleIdx="1" presStyleCnt="3">
        <dgm:presLayoutVars>
          <dgm:chMax val="1"/>
          <dgm:bulletEnabled val="1"/>
        </dgm:presLayoutVars>
      </dgm:prSet>
      <dgm:spPr/>
    </dgm:pt>
    <dgm:pt modelId="{4410E75A-067B-46E0-866D-F22912862C81}" type="pres">
      <dgm:prSet presAssocID="{C68B5AFB-4D68-4F14-99CA-E522731421D7}" presName="gear2srcNode" presStyleLbl="node1" presStyleIdx="1" presStyleCnt="3"/>
      <dgm:spPr/>
    </dgm:pt>
    <dgm:pt modelId="{4D3857B1-2E0A-429D-B6A3-EC00B1B27A61}" type="pres">
      <dgm:prSet presAssocID="{C68B5AFB-4D68-4F14-99CA-E522731421D7}" presName="gear2dstNode" presStyleLbl="node1" presStyleIdx="1" presStyleCnt="3"/>
      <dgm:spPr/>
    </dgm:pt>
    <dgm:pt modelId="{5824BBCF-07E4-4024-9C70-7E7D21B51A90}" type="pres">
      <dgm:prSet presAssocID="{78DA1D73-9C95-457E-B186-9C55010F09AA}" presName="gear3" presStyleLbl="node1" presStyleIdx="2" presStyleCnt="3"/>
      <dgm:spPr/>
    </dgm:pt>
    <dgm:pt modelId="{00860DD8-74A2-4F10-A334-01CD4CE66BF6}" type="pres">
      <dgm:prSet presAssocID="{78DA1D73-9C95-457E-B186-9C55010F09A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8F7F98E-3340-49E6-9B68-1AB67E10AEB1}" type="pres">
      <dgm:prSet presAssocID="{78DA1D73-9C95-457E-B186-9C55010F09AA}" presName="gear3srcNode" presStyleLbl="node1" presStyleIdx="2" presStyleCnt="3"/>
      <dgm:spPr/>
    </dgm:pt>
    <dgm:pt modelId="{DFEF111F-D001-4290-A636-3B518A60949A}" type="pres">
      <dgm:prSet presAssocID="{78DA1D73-9C95-457E-B186-9C55010F09AA}" presName="gear3dstNode" presStyleLbl="node1" presStyleIdx="2" presStyleCnt="3"/>
      <dgm:spPr/>
    </dgm:pt>
    <dgm:pt modelId="{EFE4734A-82FF-45A2-AF83-9CE7B1D86833}" type="pres">
      <dgm:prSet presAssocID="{826466B6-FE9F-46A8-9826-F707121358BB}" presName="connector1" presStyleLbl="sibTrans2D1" presStyleIdx="0" presStyleCnt="3"/>
      <dgm:spPr/>
    </dgm:pt>
    <dgm:pt modelId="{36B0E2E8-1487-4ED7-8262-597A0E3F56D4}" type="pres">
      <dgm:prSet presAssocID="{0807EBA5-7EFD-4232-890F-B39BD36DFBAA}" presName="connector2" presStyleLbl="sibTrans2D1" presStyleIdx="1" presStyleCnt="3"/>
      <dgm:spPr/>
    </dgm:pt>
    <dgm:pt modelId="{1F902B9F-194C-4142-ADC6-891D4D5B8A10}" type="pres">
      <dgm:prSet presAssocID="{426E9839-C2CA-4304-8A3A-509DA922D567}" presName="connector3" presStyleLbl="sibTrans2D1" presStyleIdx="2" presStyleCnt="3"/>
      <dgm:spPr/>
    </dgm:pt>
  </dgm:ptLst>
  <dgm:cxnLst>
    <dgm:cxn modelId="{E61F5A0A-0763-4D13-AFD4-8B2A39F87570}" type="presOf" srcId="{426E9839-C2CA-4304-8A3A-509DA922D567}" destId="{1F902B9F-194C-4142-ADC6-891D4D5B8A10}" srcOrd="0" destOrd="0" presId="urn:microsoft.com/office/officeart/2005/8/layout/gear1"/>
    <dgm:cxn modelId="{D446820B-9D34-4278-B24B-98319C09BDCD}" type="presOf" srcId="{0807EBA5-7EFD-4232-890F-B39BD36DFBAA}" destId="{36B0E2E8-1487-4ED7-8262-597A0E3F56D4}" srcOrd="0" destOrd="0" presId="urn:microsoft.com/office/officeart/2005/8/layout/gear1"/>
    <dgm:cxn modelId="{369C8722-2076-443D-AA15-014903BB0CCB}" type="presOf" srcId="{78DA1D73-9C95-457E-B186-9C55010F09AA}" destId="{00860DD8-74A2-4F10-A334-01CD4CE66BF6}" srcOrd="1" destOrd="0" presId="urn:microsoft.com/office/officeart/2005/8/layout/gear1"/>
    <dgm:cxn modelId="{B3A9D929-B889-4EAA-A6AD-18A616D0D475}" srcId="{88B2A5C8-A2BD-4B23-B828-CC2989DECAF6}" destId="{8ED9F6A7-588D-478A-927A-A7698B7715EA}" srcOrd="0" destOrd="0" parTransId="{709D0D70-10B5-4C96-A1C5-9FB2F5176EF2}" sibTransId="{826466B6-FE9F-46A8-9826-F707121358BB}"/>
    <dgm:cxn modelId="{57552D2C-BD2D-4CB5-AEC8-1D06E8215B64}" srcId="{88B2A5C8-A2BD-4B23-B828-CC2989DECAF6}" destId="{C68B5AFB-4D68-4F14-99CA-E522731421D7}" srcOrd="1" destOrd="0" parTransId="{ABD88A5A-8861-4D26-98E6-846687F55E0E}" sibTransId="{0807EBA5-7EFD-4232-890F-B39BD36DFBAA}"/>
    <dgm:cxn modelId="{19B6C65B-CCA1-4A5A-8A3D-9DA23205157B}" srcId="{88B2A5C8-A2BD-4B23-B828-CC2989DECAF6}" destId="{78DA1D73-9C95-457E-B186-9C55010F09AA}" srcOrd="2" destOrd="0" parTransId="{A9DABDE9-9E10-444D-95BB-F8DA74755582}" sibTransId="{426E9839-C2CA-4304-8A3A-509DA922D567}"/>
    <dgm:cxn modelId="{19B48360-717B-4121-A56B-FDB3076B6A65}" type="presOf" srcId="{8ED9F6A7-588D-478A-927A-A7698B7715EA}" destId="{C9174BA1-590E-4483-A783-BEA2C44BAF86}" srcOrd="0" destOrd="0" presId="urn:microsoft.com/office/officeart/2005/8/layout/gear1"/>
    <dgm:cxn modelId="{13059F68-6499-415B-A0B8-D716EE3C4FA0}" type="presOf" srcId="{78DA1D73-9C95-457E-B186-9C55010F09AA}" destId="{5824BBCF-07E4-4024-9C70-7E7D21B51A90}" srcOrd="0" destOrd="0" presId="urn:microsoft.com/office/officeart/2005/8/layout/gear1"/>
    <dgm:cxn modelId="{A4F9AC4A-6895-425B-AB7F-762758923562}" type="presOf" srcId="{8ED9F6A7-588D-478A-927A-A7698B7715EA}" destId="{094AA0F3-E2A4-42E4-8813-345524D5BD68}" srcOrd="1" destOrd="0" presId="urn:microsoft.com/office/officeart/2005/8/layout/gear1"/>
    <dgm:cxn modelId="{5B0C8652-88A6-4238-AA28-2B8A304C7874}" type="presOf" srcId="{826466B6-FE9F-46A8-9826-F707121358BB}" destId="{EFE4734A-82FF-45A2-AF83-9CE7B1D86833}" srcOrd="0" destOrd="0" presId="urn:microsoft.com/office/officeart/2005/8/layout/gear1"/>
    <dgm:cxn modelId="{3AFAFF52-AED6-4114-AED6-9856BAAF70AB}" type="presOf" srcId="{C68B5AFB-4D68-4F14-99CA-E522731421D7}" destId="{4410E75A-067B-46E0-866D-F22912862C81}" srcOrd="1" destOrd="0" presId="urn:microsoft.com/office/officeart/2005/8/layout/gear1"/>
    <dgm:cxn modelId="{9C4F625A-1623-44E7-BB8F-140F881BF920}" type="presOf" srcId="{78DA1D73-9C95-457E-B186-9C55010F09AA}" destId="{DFEF111F-D001-4290-A636-3B518A60949A}" srcOrd="3" destOrd="0" presId="urn:microsoft.com/office/officeart/2005/8/layout/gear1"/>
    <dgm:cxn modelId="{DCE666B6-4A00-4012-9399-44130F7E9166}" type="presOf" srcId="{C68B5AFB-4D68-4F14-99CA-E522731421D7}" destId="{B0FD0BC0-84A6-4B9E-BECA-AA7B540F0A26}" srcOrd="0" destOrd="0" presId="urn:microsoft.com/office/officeart/2005/8/layout/gear1"/>
    <dgm:cxn modelId="{B770BACF-DA2E-449D-84B9-3B6CAFEA6043}" type="presOf" srcId="{8ED9F6A7-588D-478A-927A-A7698B7715EA}" destId="{46E816A8-C930-4359-890F-36F17502B909}" srcOrd="2" destOrd="0" presId="urn:microsoft.com/office/officeart/2005/8/layout/gear1"/>
    <dgm:cxn modelId="{595C25D2-194B-4062-842B-1EAD1A38578A}" type="presOf" srcId="{88B2A5C8-A2BD-4B23-B828-CC2989DECAF6}" destId="{1194348B-3133-4D11-B4E6-804377CBF53F}" srcOrd="0" destOrd="0" presId="urn:microsoft.com/office/officeart/2005/8/layout/gear1"/>
    <dgm:cxn modelId="{DAD8ACDE-5662-480E-BAFB-95518A71040C}" type="presOf" srcId="{C68B5AFB-4D68-4F14-99CA-E522731421D7}" destId="{4D3857B1-2E0A-429D-B6A3-EC00B1B27A61}" srcOrd="2" destOrd="0" presId="urn:microsoft.com/office/officeart/2005/8/layout/gear1"/>
    <dgm:cxn modelId="{8274D1F5-748B-4C45-8B9B-6C1830006145}" type="presOf" srcId="{78DA1D73-9C95-457E-B186-9C55010F09AA}" destId="{F8F7F98E-3340-49E6-9B68-1AB67E10AEB1}" srcOrd="2" destOrd="0" presId="urn:microsoft.com/office/officeart/2005/8/layout/gear1"/>
    <dgm:cxn modelId="{26FF963B-A26C-4630-8A2D-E693CE9A1C3B}" type="presParOf" srcId="{1194348B-3133-4D11-B4E6-804377CBF53F}" destId="{C9174BA1-590E-4483-A783-BEA2C44BAF86}" srcOrd="0" destOrd="0" presId="urn:microsoft.com/office/officeart/2005/8/layout/gear1"/>
    <dgm:cxn modelId="{F676E226-9D40-4D3B-A417-489919964A67}" type="presParOf" srcId="{1194348B-3133-4D11-B4E6-804377CBF53F}" destId="{094AA0F3-E2A4-42E4-8813-345524D5BD68}" srcOrd="1" destOrd="0" presId="urn:microsoft.com/office/officeart/2005/8/layout/gear1"/>
    <dgm:cxn modelId="{CC4E99D2-280E-41C3-9B28-04CF74E163F9}" type="presParOf" srcId="{1194348B-3133-4D11-B4E6-804377CBF53F}" destId="{46E816A8-C930-4359-890F-36F17502B909}" srcOrd="2" destOrd="0" presId="urn:microsoft.com/office/officeart/2005/8/layout/gear1"/>
    <dgm:cxn modelId="{91DC9D8C-C197-4D5E-9A62-6CFDC99DFA5E}" type="presParOf" srcId="{1194348B-3133-4D11-B4E6-804377CBF53F}" destId="{B0FD0BC0-84A6-4B9E-BECA-AA7B540F0A26}" srcOrd="3" destOrd="0" presId="urn:microsoft.com/office/officeart/2005/8/layout/gear1"/>
    <dgm:cxn modelId="{E5D5EF4A-EEEB-4F70-8E99-C368D84D172D}" type="presParOf" srcId="{1194348B-3133-4D11-B4E6-804377CBF53F}" destId="{4410E75A-067B-46E0-866D-F22912862C81}" srcOrd="4" destOrd="0" presId="urn:microsoft.com/office/officeart/2005/8/layout/gear1"/>
    <dgm:cxn modelId="{27989CB7-9304-476F-93D7-C098E3332DDA}" type="presParOf" srcId="{1194348B-3133-4D11-B4E6-804377CBF53F}" destId="{4D3857B1-2E0A-429D-B6A3-EC00B1B27A61}" srcOrd="5" destOrd="0" presId="urn:microsoft.com/office/officeart/2005/8/layout/gear1"/>
    <dgm:cxn modelId="{B8DE3F8B-9B56-4AED-8614-61A3178F75B5}" type="presParOf" srcId="{1194348B-3133-4D11-B4E6-804377CBF53F}" destId="{5824BBCF-07E4-4024-9C70-7E7D21B51A90}" srcOrd="6" destOrd="0" presId="urn:microsoft.com/office/officeart/2005/8/layout/gear1"/>
    <dgm:cxn modelId="{5A073519-70F7-4900-AC82-3A7B29794C28}" type="presParOf" srcId="{1194348B-3133-4D11-B4E6-804377CBF53F}" destId="{00860DD8-74A2-4F10-A334-01CD4CE66BF6}" srcOrd="7" destOrd="0" presId="urn:microsoft.com/office/officeart/2005/8/layout/gear1"/>
    <dgm:cxn modelId="{E269A49F-89AF-4FE9-A486-34985FE2F9EB}" type="presParOf" srcId="{1194348B-3133-4D11-B4E6-804377CBF53F}" destId="{F8F7F98E-3340-49E6-9B68-1AB67E10AEB1}" srcOrd="8" destOrd="0" presId="urn:microsoft.com/office/officeart/2005/8/layout/gear1"/>
    <dgm:cxn modelId="{02585859-35E3-4DB6-89A0-E69DECC0BF66}" type="presParOf" srcId="{1194348B-3133-4D11-B4E6-804377CBF53F}" destId="{DFEF111F-D001-4290-A636-3B518A60949A}" srcOrd="9" destOrd="0" presId="urn:microsoft.com/office/officeart/2005/8/layout/gear1"/>
    <dgm:cxn modelId="{0AFF338F-6AB0-4062-9865-5988D46649D0}" type="presParOf" srcId="{1194348B-3133-4D11-B4E6-804377CBF53F}" destId="{EFE4734A-82FF-45A2-AF83-9CE7B1D86833}" srcOrd="10" destOrd="0" presId="urn:microsoft.com/office/officeart/2005/8/layout/gear1"/>
    <dgm:cxn modelId="{D1C27F4D-92E1-4A6D-B09C-F105CFB3A336}" type="presParOf" srcId="{1194348B-3133-4D11-B4E6-804377CBF53F}" destId="{36B0E2E8-1487-4ED7-8262-597A0E3F56D4}" srcOrd="11" destOrd="0" presId="urn:microsoft.com/office/officeart/2005/8/layout/gear1"/>
    <dgm:cxn modelId="{1EFC3522-6EA9-4AB1-903E-E9D3EF2459E6}" type="presParOf" srcId="{1194348B-3133-4D11-B4E6-804377CBF53F}" destId="{1F902B9F-194C-4142-ADC6-891D4D5B8A1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BA9EB6-C571-47B3-AB2B-D005A51780F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5752BF0-70D1-4693-A16C-7EB692DA3A62}">
      <dgm:prSet phldrT="[Text]"/>
      <dgm:spPr/>
      <dgm:t>
        <a:bodyPr/>
        <a:lstStyle/>
        <a:p>
          <a:pPr rtl="0"/>
          <a:r>
            <a:rPr kumimoji="0" lang="id-ID" altLang="en-US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Lesson learnt</a:t>
          </a:r>
          <a:r>
            <a:rPr kumimoji="0" lang="id-ID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Visitasi Kepemimpinan Nasional (</a:t>
          </a:r>
          <a:r>
            <a:rPr kumimoji="0" lang="en-US" altLang="en-US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Laporan</a:t>
          </a: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I</a:t>
          </a:r>
          <a:r>
            <a:rPr kumimoji="0" lang="id-ID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ndividual)</a:t>
          </a:r>
          <a:endParaRPr lang="en-US" dirty="0"/>
        </a:p>
      </dgm:t>
    </dgm:pt>
    <dgm:pt modelId="{6F889E29-A89B-4270-A317-58485E2530BF}" type="parTrans" cxnId="{5EA3BD88-7CDE-4F7C-91F8-1B706674121A}">
      <dgm:prSet/>
      <dgm:spPr/>
      <dgm:t>
        <a:bodyPr/>
        <a:lstStyle/>
        <a:p>
          <a:endParaRPr lang="en-US"/>
        </a:p>
      </dgm:t>
    </dgm:pt>
    <dgm:pt modelId="{849B6CEC-8CE1-40ED-94F6-73A7A6FBF4C8}" type="sibTrans" cxnId="{5EA3BD88-7CDE-4F7C-91F8-1B706674121A}">
      <dgm:prSet/>
      <dgm:spPr/>
      <dgm:t>
        <a:bodyPr/>
        <a:lstStyle/>
        <a:p>
          <a:endParaRPr lang="en-US"/>
        </a:p>
      </dgm:t>
    </dgm:pt>
    <dgm:pt modelId="{948F0548-4E32-42E3-8395-C433A396B7E5}">
      <dgm:prSet phldrT="[Text]"/>
      <dgm:spPr/>
      <dgm:t>
        <a:bodyPr/>
        <a:lstStyle/>
        <a:p>
          <a:pPr rtl="0"/>
          <a:r>
            <a:rPr kumimoji="0" lang="en-US" altLang="en-US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Pengayaan</a:t>
          </a: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Terhadap</a:t>
          </a: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id-ID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Policy Brief (</a:t>
          </a:r>
          <a:r>
            <a:rPr kumimoji="0" lang="en-US" altLang="en-US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Kelompok</a:t>
          </a:r>
          <a:r>
            <a:rPr kumimoji="0" lang="id-ID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dirty="0"/>
        </a:p>
      </dgm:t>
    </dgm:pt>
    <dgm:pt modelId="{A904BF56-CEBE-489A-A4DE-38E6976854AD}" type="parTrans" cxnId="{2E345ECB-0502-47A9-9E5D-E5950D618BB0}">
      <dgm:prSet/>
      <dgm:spPr/>
      <dgm:t>
        <a:bodyPr/>
        <a:lstStyle/>
        <a:p>
          <a:endParaRPr lang="en-US"/>
        </a:p>
      </dgm:t>
    </dgm:pt>
    <dgm:pt modelId="{EF5CD340-6B3F-4855-A2F0-A2237946981B}" type="sibTrans" cxnId="{2E345ECB-0502-47A9-9E5D-E5950D618BB0}">
      <dgm:prSet/>
      <dgm:spPr/>
      <dgm:t>
        <a:bodyPr/>
        <a:lstStyle/>
        <a:p>
          <a:endParaRPr lang="en-US"/>
        </a:p>
      </dgm:t>
    </dgm:pt>
    <dgm:pt modelId="{B920C471-60FD-485C-84A4-D1FA055D4922}">
      <dgm:prSet phldrT="[Text]"/>
      <dgm:spPr/>
      <dgm:t>
        <a:bodyPr/>
        <a:lstStyle/>
        <a:p>
          <a:pPr rtl="0"/>
          <a:r>
            <a:rPr kumimoji="0" lang="en-US" altLang="en-US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L</a:t>
          </a:r>
          <a:r>
            <a:rPr kumimoji="0" lang="id-ID" altLang="en-US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esson learnt </a:t>
          </a:r>
          <a:r>
            <a:rPr kumimoji="0" lang="id-ID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Visitasi   Kepemimpinan Nasional (</a:t>
          </a:r>
          <a:r>
            <a:rPr kumimoji="0" lang="en-US" altLang="en-US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Laporan</a:t>
          </a: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K</a:t>
          </a:r>
          <a:r>
            <a:rPr kumimoji="0" lang="id-ID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elompok)</a:t>
          </a:r>
          <a:endParaRPr lang="en-US" dirty="0"/>
        </a:p>
      </dgm:t>
    </dgm:pt>
    <dgm:pt modelId="{14590A1A-5B01-4668-B34E-C7A8A2AA0212}" type="parTrans" cxnId="{3FE20EE1-447F-4BF3-9D94-D424943AE645}">
      <dgm:prSet/>
      <dgm:spPr/>
      <dgm:t>
        <a:bodyPr/>
        <a:lstStyle/>
        <a:p>
          <a:endParaRPr lang="en-US"/>
        </a:p>
      </dgm:t>
    </dgm:pt>
    <dgm:pt modelId="{9B665EDE-43D1-4CBF-8242-02EBB70E4286}" type="sibTrans" cxnId="{3FE20EE1-447F-4BF3-9D94-D424943AE645}">
      <dgm:prSet/>
      <dgm:spPr/>
      <dgm:t>
        <a:bodyPr/>
        <a:lstStyle/>
        <a:p>
          <a:endParaRPr lang="en-US"/>
        </a:p>
      </dgm:t>
    </dgm:pt>
    <dgm:pt modelId="{549DEDC3-3F16-490F-A767-826F41ADB85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Video </a:t>
          </a:r>
          <a:r>
            <a:rPr lang="en-US" dirty="0" err="1">
              <a:solidFill>
                <a:schemeClr val="bg1"/>
              </a:solidFill>
            </a:rPr>
            <a:t>Promosi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Keunggulan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Kompoetitive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Lokus</a:t>
          </a:r>
          <a:endParaRPr lang="en-ID" dirty="0">
            <a:solidFill>
              <a:schemeClr val="bg1"/>
            </a:solidFill>
          </a:endParaRPr>
        </a:p>
      </dgm:t>
    </dgm:pt>
    <dgm:pt modelId="{95A4E5F8-A43D-46AE-9CA3-CA9AC49E233B}" type="parTrans" cxnId="{45EEE06C-A3E3-4302-9420-189277198578}">
      <dgm:prSet/>
      <dgm:spPr/>
      <dgm:t>
        <a:bodyPr/>
        <a:lstStyle/>
        <a:p>
          <a:endParaRPr lang="en-ID"/>
        </a:p>
      </dgm:t>
    </dgm:pt>
    <dgm:pt modelId="{CF7409C4-B0C8-4B0E-A0B5-237EBD426657}" type="sibTrans" cxnId="{45EEE06C-A3E3-4302-9420-189277198578}">
      <dgm:prSet/>
      <dgm:spPr/>
      <dgm:t>
        <a:bodyPr/>
        <a:lstStyle/>
        <a:p>
          <a:endParaRPr lang="en-ID"/>
        </a:p>
      </dgm:t>
    </dgm:pt>
    <dgm:pt modelId="{444E6989-366E-42AC-91CE-AFDB7C4AE9B1}" type="pres">
      <dgm:prSet presAssocID="{67BA9EB6-C571-47B3-AB2B-D005A51780F4}" presName="compositeShape" presStyleCnt="0">
        <dgm:presLayoutVars>
          <dgm:chMax val="7"/>
          <dgm:dir/>
          <dgm:resizeHandles val="exact"/>
        </dgm:presLayoutVars>
      </dgm:prSet>
      <dgm:spPr/>
    </dgm:pt>
    <dgm:pt modelId="{324694BE-1F39-4E73-AB29-40AEA2EFB825}" type="pres">
      <dgm:prSet presAssocID="{67BA9EB6-C571-47B3-AB2B-D005A51780F4}" presName="wedge1" presStyleLbl="node1" presStyleIdx="0" presStyleCnt="4"/>
      <dgm:spPr/>
    </dgm:pt>
    <dgm:pt modelId="{E6E8C5E2-F4A6-4C49-9698-5E480BA816B7}" type="pres">
      <dgm:prSet presAssocID="{67BA9EB6-C571-47B3-AB2B-D005A51780F4}" presName="dummy1a" presStyleCnt="0"/>
      <dgm:spPr/>
    </dgm:pt>
    <dgm:pt modelId="{51ADC77D-412B-40D4-B14B-882AC5BEF054}" type="pres">
      <dgm:prSet presAssocID="{67BA9EB6-C571-47B3-AB2B-D005A51780F4}" presName="dummy1b" presStyleCnt="0"/>
      <dgm:spPr/>
    </dgm:pt>
    <dgm:pt modelId="{38355FFE-75BE-41CE-9547-3B8C07F6AEE2}" type="pres">
      <dgm:prSet presAssocID="{67BA9EB6-C571-47B3-AB2B-D005A51780F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E5A572C-D369-41FC-BEF8-8596C8380139}" type="pres">
      <dgm:prSet presAssocID="{67BA9EB6-C571-47B3-AB2B-D005A51780F4}" presName="wedge2" presStyleLbl="node1" presStyleIdx="1" presStyleCnt="4"/>
      <dgm:spPr/>
    </dgm:pt>
    <dgm:pt modelId="{FEE06492-EC85-4BC6-B68D-DD871C19AF38}" type="pres">
      <dgm:prSet presAssocID="{67BA9EB6-C571-47B3-AB2B-D005A51780F4}" presName="dummy2a" presStyleCnt="0"/>
      <dgm:spPr/>
    </dgm:pt>
    <dgm:pt modelId="{324880DF-CDEB-4992-81C3-DB480C8FD284}" type="pres">
      <dgm:prSet presAssocID="{67BA9EB6-C571-47B3-AB2B-D005A51780F4}" presName="dummy2b" presStyleCnt="0"/>
      <dgm:spPr/>
    </dgm:pt>
    <dgm:pt modelId="{E99C9A9C-6484-46E3-A8B6-042536FDAD4A}" type="pres">
      <dgm:prSet presAssocID="{67BA9EB6-C571-47B3-AB2B-D005A51780F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50A62EB-C8C0-47E9-A7A7-5B7780E927B1}" type="pres">
      <dgm:prSet presAssocID="{67BA9EB6-C571-47B3-AB2B-D005A51780F4}" presName="wedge3" presStyleLbl="node1" presStyleIdx="2" presStyleCnt="4"/>
      <dgm:spPr/>
    </dgm:pt>
    <dgm:pt modelId="{75D85799-93BB-4A92-9220-ABCE1349853A}" type="pres">
      <dgm:prSet presAssocID="{67BA9EB6-C571-47B3-AB2B-D005A51780F4}" presName="dummy3a" presStyleCnt="0"/>
      <dgm:spPr/>
    </dgm:pt>
    <dgm:pt modelId="{0F7B49D9-F724-4CDE-8DE3-C426B3119E7B}" type="pres">
      <dgm:prSet presAssocID="{67BA9EB6-C571-47B3-AB2B-D005A51780F4}" presName="dummy3b" presStyleCnt="0"/>
      <dgm:spPr/>
    </dgm:pt>
    <dgm:pt modelId="{19FF4925-CB23-4944-9488-6C76A8E15020}" type="pres">
      <dgm:prSet presAssocID="{67BA9EB6-C571-47B3-AB2B-D005A51780F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CF4C873-749B-4A86-B2B8-7BADBDF6ECC2}" type="pres">
      <dgm:prSet presAssocID="{67BA9EB6-C571-47B3-AB2B-D005A51780F4}" presName="wedge4" presStyleLbl="node1" presStyleIdx="3" presStyleCnt="4"/>
      <dgm:spPr/>
    </dgm:pt>
    <dgm:pt modelId="{925D8755-B5E9-4159-B309-A529FBF7FE3F}" type="pres">
      <dgm:prSet presAssocID="{67BA9EB6-C571-47B3-AB2B-D005A51780F4}" presName="dummy4a" presStyleCnt="0"/>
      <dgm:spPr/>
    </dgm:pt>
    <dgm:pt modelId="{18262D16-F3E1-419F-9A93-6FFD1F25D1B1}" type="pres">
      <dgm:prSet presAssocID="{67BA9EB6-C571-47B3-AB2B-D005A51780F4}" presName="dummy4b" presStyleCnt="0"/>
      <dgm:spPr/>
    </dgm:pt>
    <dgm:pt modelId="{2777F84E-836B-4883-AAB3-60CEED6CFE21}" type="pres">
      <dgm:prSet presAssocID="{67BA9EB6-C571-47B3-AB2B-D005A51780F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CD7B5C2-1293-48AC-98AE-F3ED0AE58994}" type="pres">
      <dgm:prSet presAssocID="{849B6CEC-8CE1-40ED-94F6-73A7A6FBF4C8}" presName="arrowWedge1" presStyleLbl="fgSibTrans2D1" presStyleIdx="0" presStyleCnt="4"/>
      <dgm:spPr/>
    </dgm:pt>
    <dgm:pt modelId="{CF101053-449E-48D2-9626-879E624F8D43}" type="pres">
      <dgm:prSet presAssocID="{CF7409C4-B0C8-4B0E-A0B5-237EBD426657}" presName="arrowWedge2" presStyleLbl="fgSibTrans2D1" presStyleIdx="1" presStyleCnt="4"/>
      <dgm:spPr/>
    </dgm:pt>
    <dgm:pt modelId="{5FBC6CB4-C936-4303-A3EB-EDE9455583D7}" type="pres">
      <dgm:prSet presAssocID="{EF5CD340-6B3F-4855-A2F0-A2237946981B}" presName="arrowWedge3" presStyleLbl="fgSibTrans2D1" presStyleIdx="2" presStyleCnt="4"/>
      <dgm:spPr/>
    </dgm:pt>
    <dgm:pt modelId="{C7D2EEC6-04F7-46A7-BD42-12E6DE4F1D81}" type="pres">
      <dgm:prSet presAssocID="{9B665EDE-43D1-4CBF-8242-02EBB70E4286}" presName="arrowWedge4" presStyleLbl="fgSibTrans2D1" presStyleIdx="3" presStyleCnt="4"/>
      <dgm:spPr/>
    </dgm:pt>
  </dgm:ptLst>
  <dgm:cxnLst>
    <dgm:cxn modelId="{F317821B-47BB-4D4A-9DC5-54D1B0C4091E}" type="presOf" srcId="{B920C471-60FD-485C-84A4-D1FA055D4922}" destId="{2777F84E-836B-4883-AAB3-60CEED6CFE21}" srcOrd="1" destOrd="0" presId="urn:microsoft.com/office/officeart/2005/8/layout/cycle8"/>
    <dgm:cxn modelId="{A1FC8A2E-F471-4E9C-9425-AFED561536B4}" type="presOf" srcId="{75752BF0-70D1-4693-A16C-7EB692DA3A62}" destId="{38355FFE-75BE-41CE-9547-3B8C07F6AEE2}" srcOrd="1" destOrd="0" presId="urn:microsoft.com/office/officeart/2005/8/layout/cycle8"/>
    <dgm:cxn modelId="{45EEE06C-A3E3-4302-9420-189277198578}" srcId="{67BA9EB6-C571-47B3-AB2B-D005A51780F4}" destId="{549DEDC3-3F16-490F-A767-826F41ADB85A}" srcOrd="1" destOrd="0" parTransId="{95A4E5F8-A43D-46AE-9CA3-CA9AC49E233B}" sibTransId="{CF7409C4-B0C8-4B0E-A0B5-237EBD426657}"/>
    <dgm:cxn modelId="{8DB37570-DB29-406F-A2B6-E882393F883A}" type="presOf" srcId="{948F0548-4E32-42E3-8395-C433A396B7E5}" destId="{050A62EB-C8C0-47E9-A7A7-5B7780E927B1}" srcOrd="0" destOrd="0" presId="urn:microsoft.com/office/officeart/2005/8/layout/cycle8"/>
    <dgm:cxn modelId="{9DF9BB79-158A-4B58-A72C-9822BD718F88}" type="presOf" srcId="{67BA9EB6-C571-47B3-AB2B-D005A51780F4}" destId="{444E6989-366E-42AC-91CE-AFDB7C4AE9B1}" srcOrd="0" destOrd="0" presId="urn:microsoft.com/office/officeart/2005/8/layout/cycle8"/>
    <dgm:cxn modelId="{5EA3BD88-7CDE-4F7C-91F8-1B706674121A}" srcId="{67BA9EB6-C571-47B3-AB2B-D005A51780F4}" destId="{75752BF0-70D1-4693-A16C-7EB692DA3A62}" srcOrd="0" destOrd="0" parTransId="{6F889E29-A89B-4270-A317-58485E2530BF}" sibTransId="{849B6CEC-8CE1-40ED-94F6-73A7A6FBF4C8}"/>
    <dgm:cxn modelId="{52E1E98D-0B09-47B1-BD6D-39057600D8CF}" type="presOf" srcId="{75752BF0-70D1-4693-A16C-7EB692DA3A62}" destId="{324694BE-1F39-4E73-AB29-40AEA2EFB825}" srcOrd="0" destOrd="0" presId="urn:microsoft.com/office/officeart/2005/8/layout/cycle8"/>
    <dgm:cxn modelId="{A35CB4AD-E70F-45D6-B6BD-FCECDC85BDBB}" type="presOf" srcId="{549DEDC3-3F16-490F-A767-826F41ADB85A}" destId="{E99C9A9C-6484-46E3-A8B6-042536FDAD4A}" srcOrd="1" destOrd="0" presId="urn:microsoft.com/office/officeart/2005/8/layout/cycle8"/>
    <dgm:cxn modelId="{A68B5DBB-5CA0-45D2-B4E3-8E811B412C04}" type="presOf" srcId="{948F0548-4E32-42E3-8395-C433A396B7E5}" destId="{19FF4925-CB23-4944-9488-6C76A8E15020}" srcOrd="1" destOrd="0" presId="urn:microsoft.com/office/officeart/2005/8/layout/cycle8"/>
    <dgm:cxn modelId="{2E345ECB-0502-47A9-9E5D-E5950D618BB0}" srcId="{67BA9EB6-C571-47B3-AB2B-D005A51780F4}" destId="{948F0548-4E32-42E3-8395-C433A396B7E5}" srcOrd="2" destOrd="0" parTransId="{A904BF56-CEBE-489A-A4DE-38E6976854AD}" sibTransId="{EF5CD340-6B3F-4855-A2F0-A2237946981B}"/>
    <dgm:cxn modelId="{3FE20EE1-447F-4BF3-9D94-D424943AE645}" srcId="{67BA9EB6-C571-47B3-AB2B-D005A51780F4}" destId="{B920C471-60FD-485C-84A4-D1FA055D4922}" srcOrd="3" destOrd="0" parTransId="{14590A1A-5B01-4668-B34E-C7A8A2AA0212}" sibTransId="{9B665EDE-43D1-4CBF-8242-02EBB70E4286}"/>
    <dgm:cxn modelId="{017BB6EA-FFED-4865-B739-C190F9A75A62}" type="presOf" srcId="{B920C471-60FD-485C-84A4-D1FA055D4922}" destId="{ECF4C873-749B-4A86-B2B8-7BADBDF6ECC2}" srcOrd="0" destOrd="0" presId="urn:microsoft.com/office/officeart/2005/8/layout/cycle8"/>
    <dgm:cxn modelId="{94FBBCF4-9EF2-4B2E-A4C8-7DB0FCAD87FD}" type="presOf" srcId="{549DEDC3-3F16-490F-A767-826F41ADB85A}" destId="{3E5A572C-D369-41FC-BEF8-8596C8380139}" srcOrd="0" destOrd="0" presId="urn:microsoft.com/office/officeart/2005/8/layout/cycle8"/>
    <dgm:cxn modelId="{68731EE7-7088-4336-9DDE-B3F13A44E4D3}" type="presParOf" srcId="{444E6989-366E-42AC-91CE-AFDB7C4AE9B1}" destId="{324694BE-1F39-4E73-AB29-40AEA2EFB825}" srcOrd="0" destOrd="0" presId="urn:microsoft.com/office/officeart/2005/8/layout/cycle8"/>
    <dgm:cxn modelId="{C2271F3B-AA6C-48D9-8B12-59334508FCBE}" type="presParOf" srcId="{444E6989-366E-42AC-91CE-AFDB7C4AE9B1}" destId="{E6E8C5E2-F4A6-4C49-9698-5E480BA816B7}" srcOrd="1" destOrd="0" presId="urn:microsoft.com/office/officeart/2005/8/layout/cycle8"/>
    <dgm:cxn modelId="{DAB33123-8DEE-48BF-A534-7AC1DEBBBEE7}" type="presParOf" srcId="{444E6989-366E-42AC-91CE-AFDB7C4AE9B1}" destId="{51ADC77D-412B-40D4-B14B-882AC5BEF054}" srcOrd="2" destOrd="0" presId="urn:microsoft.com/office/officeart/2005/8/layout/cycle8"/>
    <dgm:cxn modelId="{2A0009F6-C5F6-4B1B-8541-9945BC4F3BFB}" type="presParOf" srcId="{444E6989-366E-42AC-91CE-AFDB7C4AE9B1}" destId="{38355FFE-75BE-41CE-9547-3B8C07F6AEE2}" srcOrd="3" destOrd="0" presId="urn:microsoft.com/office/officeart/2005/8/layout/cycle8"/>
    <dgm:cxn modelId="{381F2E27-9412-4AC8-874F-FE00BC37CA3B}" type="presParOf" srcId="{444E6989-366E-42AC-91CE-AFDB7C4AE9B1}" destId="{3E5A572C-D369-41FC-BEF8-8596C8380139}" srcOrd="4" destOrd="0" presId="urn:microsoft.com/office/officeart/2005/8/layout/cycle8"/>
    <dgm:cxn modelId="{CD3AFD22-B5B7-4E79-99ED-F2753ED9AD3E}" type="presParOf" srcId="{444E6989-366E-42AC-91CE-AFDB7C4AE9B1}" destId="{FEE06492-EC85-4BC6-B68D-DD871C19AF38}" srcOrd="5" destOrd="0" presId="urn:microsoft.com/office/officeart/2005/8/layout/cycle8"/>
    <dgm:cxn modelId="{734F15BE-8FCA-458D-A287-C8415DE061E0}" type="presParOf" srcId="{444E6989-366E-42AC-91CE-AFDB7C4AE9B1}" destId="{324880DF-CDEB-4992-81C3-DB480C8FD284}" srcOrd="6" destOrd="0" presId="urn:microsoft.com/office/officeart/2005/8/layout/cycle8"/>
    <dgm:cxn modelId="{382EA095-CD19-4B3E-ACCE-3CBF5EE93EBB}" type="presParOf" srcId="{444E6989-366E-42AC-91CE-AFDB7C4AE9B1}" destId="{E99C9A9C-6484-46E3-A8B6-042536FDAD4A}" srcOrd="7" destOrd="0" presId="urn:microsoft.com/office/officeart/2005/8/layout/cycle8"/>
    <dgm:cxn modelId="{38794DC9-6189-481E-82FA-27AB9AEC8166}" type="presParOf" srcId="{444E6989-366E-42AC-91CE-AFDB7C4AE9B1}" destId="{050A62EB-C8C0-47E9-A7A7-5B7780E927B1}" srcOrd="8" destOrd="0" presId="urn:microsoft.com/office/officeart/2005/8/layout/cycle8"/>
    <dgm:cxn modelId="{56295E59-7204-45B1-8ACF-FF13528FBD14}" type="presParOf" srcId="{444E6989-366E-42AC-91CE-AFDB7C4AE9B1}" destId="{75D85799-93BB-4A92-9220-ABCE1349853A}" srcOrd="9" destOrd="0" presId="urn:microsoft.com/office/officeart/2005/8/layout/cycle8"/>
    <dgm:cxn modelId="{9D11EDB3-919A-4A20-9ACB-0783E2C40D13}" type="presParOf" srcId="{444E6989-366E-42AC-91CE-AFDB7C4AE9B1}" destId="{0F7B49D9-F724-4CDE-8DE3-C426B3119E7B}" srcOrd="10" destOrd="0" presId="urn:microsoft.com/office/officeart/2005/8/layout/cycle8"/>
    <dgm:cxn modelId="{78C0D957-B177-4033-BCBA-73C357DEA370}" type="presParOf" srcId="{444E6989-366E-42AC-91CE-AFDB7C4AE9B1}" destId="{19FF4925-CB23-4944-9488-6C76A8E15020}" srcOrd="11" destOrd="0" presId="urn:microsoft.com/office/officeart/2005/8/layout/cycle8"/>
    <dgm:cxn modelId="{8C96D002-CFA0-40A4-8B42-B0D2F53F5788}" type="presParOf" srcId="{444E6989-366E-42AC-91CE-AFDB7C4AE9B1}" destId="{ECF4C873-749B-4A86-B2B8-7BADBDF6ECC2}" srcOrd="12" destOrd="0" presId="urn:microsoft.com/office/officeart/2005/8/layout/cycle8"/>
    <dgm:cxn modelId="{7FB76136-D278-4B3C-8473-CFAFFA9BCB3A}" type="presParOf" srcId="{444E6989-366E-42AC-91CE-AFDB7C4AE9B1}" destId="{925D8755-B5E9-4159-B309-A529FBF7FE3F}" srcOrd="13" destOrd="0" presId="urn:microsoft.com/office/officeart/2005/8/layout/cycle8"/>
    <dgm:cxn modelId="{8A49ED82-FBA8-47BE-B662-E67EE7867F36}" type="presParOf" srcId="{444E6989-366E-42AC-91CE-AFDB7C4AE9B1}" destId="{18262D16-F3E1-419F-9A93-6FFD1F25D1B1}" srcOrd="14" destOrd="0" presId="urn:microsoft.com/office/officeart/2005/8/layout/cycle8"/>
    <dgm:cxn modelId="{44DAFE5F-0984-4946-80EC-EF65B1961BEE}" type="presParOf" srcId="{444E6989-366E-42AC-91CE-AFDB7C4AE9B1}" destId="{2777F84E-836B-4883-AAB3-60CEED6CFE21}" srcOrd="15" destOrd="0" presId="urn:microsoft.com/office/officeart/2005/8/layout/cycle8"/>
    <dgm:cxn modelId="{9EED2ACE-3ACD-474D-AC45-D8CF751E1B7C}" type="presParOf" srcId="{444E6989-366E-42AC-91CE-AFDB7C4AE9B1}" destId="{2CD7B5C2-1293-48AC-98AE-F3ED0AE58994}" srcOrd="16" destOrd="0" presId="urn:microsoft.com/office/officeart/2005/8/layout/cycle8"/>
    <dgm:cxn modelId="{8F92E133-7B9D-4272-8619-2C7B3E335BD4}" type="presParOf" srcId="{444E6989-366E-42AC-91CE-AFDB7C4AE9B1}" destId="{CF101053-449E-48D2-9626-879E624F8D43}" srcOrd="17" destOrd="0" presId="urn:microsoft.com/office/officeart/2005/8/layout/cycle8"/>
    <dgm:cxn modelId="{7AB2C8E9-B1EF-46B6-AD60-E43A7C6C9EC1}" type="presParOf" srcId="{444E6989-366E-42AC-91CE-AFDB7C4AE9B1}" destId="{5FBC6CB4-C936-4303-A3EB-EDE9455583D7}" srcOrd="18" destOrd="0" presId="urn:microsoft.com/office/officeart/2005/8/layout/cycle8"/>
    <dgm:cxn modelId="{7EA0671D-F5B3-4636-A87F-D824D6AFB08D}" type="presParOf" srcId="{444E6989-366E-42AC-91CE-AFDB7C4AE9B1}" destId="{C7D2EEC6-04F7-46A7-BD42-12E6DE4F1D8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C22E6B-D27D-614A-BC54-AB58C189BA76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30D2AC-4AD6-CB41-A061-59D4401D6D7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b="1" dirty="0"/>
            <a:t>ANGKATAN</a:t>
          </a:r>
        </a:p>
      </dgm:t>
    </dgm:pt>
    <dgm:pt modelId="{F21D3FB5-7AC3-7047-A781-B2D3552D1F96}" type="parTrans" cxnId="{5BFDEE06-FA74-2941-B433-319E7F1F9E9A}">
      <dgm:prSet/>
      <dgm:spPr/>
      <dgm:t>
        <a:bodyPr/>
        <a:lstStyle/>
        <a:p>
          <a:endParaRPr lang="en-US"/>
        </a:p>
      </dgm:t>
    </dgm:pt>
    <dgm:pt modelId="{BB28F142-F816-014C-A354-0307ABB7E5DF}" type="sibTrans" cxnId="{5BFDEE06-FA74-2941-B433-319E7F1F9E9A}">
      <dgm:prSet/>
      <dgm:spPr/>
      <dgm:t>
        <a:bodyPr/>
        <a:lstStyle/>
        <a:p>
          <a:endParaRPr lang="en-US"/>
        </a:p>
      </dgm:t>
    </dgm:pt>
    <dgm:pt modelId="{677E6A8F-112E-7444-A1CC-0A4683FC54DD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/>
            <a:t>PROVINSI “A”</a:t>
          </a:r>
        </a:p>
      </dgm:t>
    </dgm:pt>
    <dgm:pt modelId="{BBDF88FB-6882-DC49-9F69-556B60853E3C}" type="parTrans" cxnId="{8F2D0D8A-06B2-F940-A794-F62EB2F330AA}">
      <dgm:prSet/>
      <dgm:spPr/>
      <dgm:t>
        <a:bodyPr/>
        <a:lstStyle/>
        <a:p>
          <a:endParaRPr lang="en-US"/>
        </a:p>
      </dgm:t>
    </dgm:pt>
    <dgm:pt modelId="{4ED8E9DA-BF95-C341-AF88-8F012FAEE093}" type="sibTrans" cxnId="{8F2D0D8A-06B2-F940-A794-F62EB2F330AA}">
      <dgm:prSet/>
      <dgm:spPr/>
      <dgm:t>
        <a:bodyPr/>
        <a:lstStyle/>
        <a:p>
          <a:endParaRPr lang="en-US"/>
        </a:p>
      </dgm:t>
    </dgm:pt>
    <dgm:pt modelId="{29122D7C-5ED5-9A4B-B2E0-0F25C4737FF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 err="1"/>
            <a:t>Pemkab</a:t>
          </a:r>
          <a:r>
            <a:rPr lang="en-US" sz="1800" dirty="0"/>
            <a:t>/ </a:t>
          </a:r>
          <a:r>
            <a:rPr lang="en-US" sz="1800" dirty="0" err="1"/>
            <a:t>Pemkot</a:t>
          </a:r>
          <a:endParaRPr lang="en-US" sz="1800" dirty="0"/>
        </a:p>
        <a:p>
          <a:r>
            <a:rPr lang="en-US" sz="1800" dirty="0"/>
            <a:t>(</a:t>
          </a:r>
          <a:r>
            <a:rPr lang="en-US" sz="1800" dirty="0" err="1"/>
            <a:t>Kelompok</a:t>
          </a:r>
          <a:r>
            <a:rPr lang="en-US" sz="1800" dirty="0"/>
            <a:t> A1)</a:t>
          </a:r>
        </a:p>
      </dgm:t>
    </dgm:pt>
    <dgm:pt modelId="{EB48FB0C-6353-034F-8C05-0447D8AE8103}" type="parTrans" cxnId="{BE26053E-012F-FF46-9EE9-A86F8121ED30}">
      <dgm:prSet/>
      <dgm:spPr/>
      <dgm:t>
        <a:bodyPr/>
        <a:lstStyle/>
        <a:p>
          <a:endParaRPr lang="en-US"/>
        </a:p>
      </dgm:t>
    </dgm:pt>
    <dgm:pt modelId="{4CA48AF5-2E3C-774F-A76F-04D398BCE978}" type="sibTrans" cxnId="{BE26053E-012F-FF46-9EE9-A86F8121ED30}">
      <dgm:prSet/>
      <dgm:spPr/>
      <dgm:t>
        <a:bodyPr/>
        <a:lstStyle/>
        <a:p>
          <a:endParaRPr lang="en-US"/>
        </a:p>
      </dgm:t>
    </dgm:pt>
    <dgm:pt modelId="{51C644B2-FA47-894C-8DD7-3CAEC2CDE4C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 err="1"/>
            <a:t>Polres</a:t>
          </a:r>
          <a:endParaRPr lang="en-US" sz="1800" dirty="0"/>
        </a:p>
        <a:p>
          <a:r>
            <a:rPr lang="en-US" sz="1800" dirty="0"/>
            <a:t>(</a:t>
          </a:r>
          <a:r>
            <a:rPr lang="en-US" sz="1800" dirty="0" err="1"/>
            <a:t>Kelompok</a:t>
          </a:r>
          <a:r>
            <a:rPr lang="en-US" sz="1800" dirty="0"/>
            <a:t> A2)</a:t>
          </a:r>
        </a:p>
      </dgm:t>
    </dgm:pt>
    <dgm:pt modelId="{29C351BC-AA61-ED49-9549-5D01C6C3DBCF}" type="parTrans" cxnId="{7E0CE9F8-854E-6D4B-AC6D-85EF50079364}">
      <dgm:prSet/>
      <dgm:spPr/>
      <dgm:t>
        <a:bodyPr/>
        <a:lstStyle/>
        <a:p>
          <a:endParaRPr lang="en-US"/>
        </a:p>
      </dgm:t>
    </dgm:pt>
    <dgm:pt modelId="{C1D4760B-1CFC-D44E-8DF4-25CC49C007E2}" type="sibTrans" cxnId="{7E0CE9F8-854E-6D4B-AC6D-85EF50079364}">
      <dgm:prSet/>
      <dgm:spPr/>
      <dgm:t>
        <a:bodyPr/>
        <a:lstStyle/>
        <a:p>
          <a:endParaRPr lang="en-US"/>
        </a:p>
      </dgm:t>
    </dgm:pt>
    <dgm:pt modelId="{44346F6A-887C-844C-BA84-74E1393DA801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/>
            <a:t>PROVINSI “B”</a:t>
          </a:r>
        </a:p>
      </dgm:t>
    </dgm:pt>
    <dgm:pt modelId="{B9B10DFF-B503-A74F-9BEE-61CA8B8D07B4}" type="parTrans" cxnId="{4BDDF60E-08DB-914B-90DC-BA4AB0C97050}">
      <dgm:prSet/>
      <dgm:spPr/>
      <dgm:t>
        <a:bodyPr/>
        <a:lstStyle/>
        <a:p>
          <a:endParaRPr lang="en-US"/>
        </a:p>
      </dgm:t>
    </dgm:pt>
    <dgm:pt modelId="{28B71398-39FD-9F40-9F5A-6A5A32267E1F}" type="sibTrans" cxnId="{4BDDF60E-08DB-914B-90DC-BA4AB0C97050}">
      <dgm:prSet/>
      <dgm:spPr/>
      <dgm:t>
        <a:bodyPr/>
        <a:lstStyle/>
        <a:p>
          <a:endParaRPr lang="en-US"/>
        </a:p>
      </dgm:t>
    </dgm:pt>
    <dgm:pt modelId="{D4AFFBEF-9DA2-1946-8131-656931F48E87}">
      <dgm:prSet phldrT="[Text]" custT="1"/>
      <dgm:spPr>
        <a:solidFill>
          <a:srgbClr val="0C788E"/>
        </a:solidFill>
      </dgm:spPr>
      <dgm:t>
        <a:bodyPr/>
        <a:lstStyle/>
        <a:p>
          <a:r>
            <a:rPr lang="en-US" sz="1800" dirty="0" err="1"/>
            <a:t>Pemkab</a:t>
          </a:r>
          <a:r>
            <a:rPr lang="en-US" sz="1800" dirty="0"/>
            <a:t>/ </a:t>
          </a:r>
          <a:r>
            <a:rPr lang="en-US" sz="1800" dirty="0" err="1"/>
            <a:t>Pemkot</a:t>
          </a:r>
          <a:endParaRPr lang="en-US" sz="1800" dirty="0"/>
        </a:p>
        <a:p>
          <a:r>
            <a:rPr lang="en-US" sz="1800" dirty="0"/>
            <a:t>(</a:t>
          </a:r>
          <a:r>
            <a:rPr lang="en-US" sz="1800" dirty="0" err="1"/>
            <a:t>Kelompok</a:t>
          </a:r>
          <a:r>
            <a:rPr lang="en-US" sz="1800" dirty="0"/>
            <a:t> B1)</a:t>
          </a:r>
        </a:p>
      </dgm:t>
    </dgm:pt>
    <dgm:pt modelId="{B84931F9-BEB7-2D47-9AF1-F753145E05FF}" type="parTrans" cxnId="{992C2180-8160-2C45-B1E0-B92374C807CF}">
      <dgm:prSet/>
      <dgm:spPr/>
      <dgm:t>
        <a:bodyPr/>
        <a:lstStyle/>
        <a:p>
          <a:endParaRPr lang="en-US"/>
        </a:p>
      </dgm:t>
    </dgm:pt>
    <dgm:pt modelId="{59D37C10-F7A3-204F-8CDA-491B53999A69}" type="sibTrans" cxnId="{992C2180-8160-2C45-B1E0-B92374C807CF}">
      <dgm:prSet/>
      <dgm:spPr/>
      <dgm:t>
        <a:bodyPr/>
        <a:lstStyle/>
        <a:p>
          <a:endParaRPr lang="en-US"/>
        </a:p>
      </dgm:t>
    </dgm:pt>
    <dgm:pt modelId="{134637D6-61A3-6D4B-B7B6-5517DB181E81}">
      <dgm:prSet phldrT="[Text]" custT="1"/>
      <dgm:spPr>
        <a:solidFill>
          <a:srgbClr val="0C788E"/>
        </a:solidFill>
      </dgm:spPr>
      <dgm:t>
        <a:bodyPr/>
        <a:lstStyle/>
        <a:p>
          <a:r>
            <a:rPr lang="en-US" sz="1800" dirty="0" err="1"/>
            <a:t>Polres</a:t>
          </a:r>
          <a:endParaRPr lang="en-US" sz="1800" dirty="0"/>
        </a:p>
        <a:p>
          <a:r>
            <a:rPr lang="en-US" sz="1800" dirty="0"/>
            <a:t>(</a:t>
          </a:r>
          <a:r>
            <a:rPr lang="en-US" sz="1800" dirty="0" err="1"/>
            <a:t>Kelompok</a:t>
          </a:r>
          <a:r>
            <a:rPr lang="en-US" sz="1800" dirty="0"/>
            <a:t> B2)</a:t>
          </a:r>
        </a:p>
      </dgm:t>
    </dgm:pt>
    <dgm:pt modelId="{DDDE985B-4DE0-8345-BE39-64A1E428E790}" type="parTrans" cxnId="{F096CA82-F8E0-1C42-98FD-BD18AB56A957}">
      <dgm:prSet/>
      <dgm:spPr/>
      <dgm:t>
        <a:bodyPr/>
        <a:lstStyle/>
        <a:p>
          <a:endParaRPr lang="en-US"/>
        </a:p>
      </dgm:t>
    </dgm:pt>
    <dgm:pt modelId="{BEC7783B-40AE-5F4A-AC75-CA70802B383D}" type="sibTrans" cxnId="{F096CA82-F8E0-1C42-98FD-BD18AB56A957}">
      <dgm:prSet/>
      <dgm:spPr/>
      <dgm:t>
        <a:bodyPr/>
        <a:lstStyle/>
        <a:p>
          <a:endParaRPr lang="en-US"/>
        </a:p>
      </dgm:t>
    </dgm:pt>
    <dgm:pt modelId="{61BD0839-BE14-214E-8F44-067EACA9D2A7}" type="pres">
      <dgm:prSet presAssocID="{D6C22E6B-D27D-614A-BC54-AB58C189BA7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EE7346-5382-7540-BC8A-B6C1A9F2F0D8}" type="pres">
      <dgm:prSet presAssocID="{D630D2AC-4AD6-CB41-A061-59D4401D6D71}" presName="vertOne" presStyleCnt="0"/>
      <dgm:spPr/>
    </dgm:pt>
    <dgm:pt modelId="{90FDE343-9DA0-A941-9A87-DDDD13165494}" type="pres">
      <dgm:prSet presAssocID="{D630D2AC-4AD6-CB41-A061-59D4401D6D71}" presName="txOne" presStyleLbl="node0" presStyleIdx="0" presStyleCnt="1" custScaleX="51239">
        <dgm:presLayoutVars>
          <dgm:chPref val="3"/>
        </dgm:presLayoutVars>
      </dgm:prSet>
      <dgm:spPr/>
    </dgm:pt>
    <dgm:pt modelId="{BBF80A35-FAAC-1144-B68F-277D05124AA8}" type="pres">
      <dgm:prSet presAssocID="{D630D2AC-4AD6-CB41-A061-59D4401D6D71}" presName="parTransOne" presStyleCnt="0"/>
      <dgm:spPr/>
    </dgm:pt>
    <dgm:pt modelId="{16F0BF03-0941-164B-8167-9F8E1E0D24E5}" type="pres">
      <dgm:prSet presAssocID="{D630D2AC-4AD6-CB41-A061-59D4401D6D71}" presName="horzOne" presStyleCnt="0"/>
      <dgm:spPr/>
    </dgm:pt>
    <dgm:pt modelId="{82D2CAE0-2F2F-854D-B079-8E2EA8EF05A4}" type="pres">
      <dgm:prSet presAssocID="{677E6A8F-112E-7444-A1CC-0A4683FC54DD}" presName="vertTwo" presStyleCnt="0"/>
      <dgm:spPr/>
    </dgm:pt>
    <dgm:pt modelId="{C9B85BB5-D560-2043-ADFD-8C83B8BBB435}" type="pres">
      <dgm:prSet presAssocID="{677E6A8F-112E-7444-A1CC-0A4683FC54DD}" presName="txTwo" presStyleLbl="node2" presStyleIdx="0" presStyleCnt="2" custScaleX="65620">
        <dgm:presLayoutVars>
          <dgm:chPref val="3"/>
        </dgm:presLayoutVars>
      </dgm:prSet>
      <dgm:spPr/>
    </dgm:pt>
    <dgm:pt modelId="{3102F2C6-EFBE-F04F-B573-7E849AAD0F00}" type="pres">
      <dgm:prSet presAssocID="{677E6A8F-112E-7444-A1CC-0A4683FC54DD}" presName="parTransTwo" presStyleCnt="0"/>
      <dgm:spPr/>
    </dgm:pt>
    <dgm:pt modelId="{92C0114A-D379-1944-82D8-0A0B3A78368C}" type="pres">
      <dgm:prSet presAssocID="{677E6A8F-112E-7444-A1CC-0A4683FC54DD}" presName="horzTwo" presStyleCnt="0"/>
      <dgm:spPr/>
    </dgm:pt>
    <dgm:pt modelId="{9DBF90C9-8C8A-284F-9957-C3FD57115890}" type="pres">
      <dgm:prSet presAssocID="{29122D7C-5ED5-9A4B-B2E0-0F25C4737FF4}" presName="vertThree" presStyleCnt="0"/>
      <dgm:spPr/>
    </dgm:pt>
    <dgm:pt modelId="{F27DF137-8F25-1349-8FC9-F048878B31C3}" type="pres">
      <dgm:prSet presAssocID="{29122D7C-5ED5-9A4B-B2E0-0F25C4737FF4}" presName="txThree" presStyleLbl="node3" presStyleIdx="0" presStyleCnt="4">
        <dgm:presLayoutVars>
          <dgm:chPref val="3"/>
        </dgm:presLayoutVars>
      </dgm:prSet>
      <dgm:spPr/>
    </dgm:pt>
    <dgm:pt modelId="{4017F91E-058F-B04D-BBFC-08D04042214F}" type="pres">
      <dgm:prSet presAssocID="{29122D7C-5ED5-9A4B-B2E0-0F25C4737FF4}" presName="horzThree" presStyleCnt="0"/>
      <dgm:spPr/>
    </dgm:pt>
    <dgm:pt modelId="{6C4FBE02-BB51-E44A-AEE7-7DD8A7B7B833}" type="pres">
      <dgm:prSet presAssocID="{4CA48AF5-2E3C-774F-A76F-04D398BCE978}" presName="sibSpaceThree" presStyleCnt="0"/>
      <dgm:spPr/>
    </dgm:pt>
    <dgm:pt modelId="{F4D875F9-AB3A-574C-854E-7B4BA546015D}" type="pres">
      <dgm:prSet presAssocID="{51C644B2-FA47-894C-8DD7-3CAEC2CDE4C5}" presName="vertThree" presStyleCnt="0"/>
      <dgm:spPr/>
    </dgm:pt>
    <dgm:pt modelId="{44366C8F-203C-D44C-B0A7-01532095BB5E}" type="pres">
      <dgm:prSet presAssocID="{51C644B2-FA47-894C-8DD7-3CAEC2CDE4C5}" presName="txThree" presStyleLbl="node3" presStyleIdx="1" presStyleCnt="4">
        <dgm:presLayoutVars>
          <dgm:chPref val="3"/>
        </dgm:presLayoutVars>
      </dgm:prSet>
      <dgm:spPr/>
    </dgm:pt>
    <dgm:pt modelId="{F9EAB8C6-7698-2642-BE08-E6DBC9D15C54}" type="pres">
      <dgm:prSet presAssocID="{51C644B2-FA47-894C-8DD7-3CAEC2CDE4C5}" presName="horzThree" presStyleCnt="0"/>
      <dgm:spPr/>
    </dgm:pt>
    <dgm:pt modelId="{76F00797-F23F-AD40-9746-C7A64BC5CA8E}" type="pres">
      <dgm:prSet presAssocID="{4ED8E9DA-BF95-C341-AF88-8F012FAEE093}" presName="sibSpaceTwo" presStyleCnt="0"/>
      <dgm:spPr/>
    </dgm:pt>
    <dgm:pt modelId="{77FE2395-429F-D444-9F1C-040EC1BF52D3}" type="pres">
      <dgm:prSet presAssocID="{44346F6A-887C-844C-BA84-74E1393DA801}" presName="vertTwo" presStyleCnt="0"/>
      <dgm:spPr/>
    </dgm:pt>
    <dgm:pt modelId="{817765BA-D01A-2E47-9863-6732EDF86C58}" type="pres">
      <dgm:prSet presAssocID="{44346F6A-887C-844C-BA84-74E1393DA801}" presName="txTwo" presStyleLbl="node2" presStyleIdx="1" presStyleCnt="2" custScaleX="64657" custLinFactNeighborX="-15287">
        <dgm:presLayoutVars>
          <dgm:chPref val="3"/>
        </dgm:presLayoutVars>
      </dgm:prSet>
      <dgm:spPr/>
    </dgm:pt>
    <dgm:pt modelId="{1526104B-BC6A-CE41-869F-1DD894C24D90}" type="pres">
      <dgm:prSet presAssocID="{44346F6A-887C-844C-BA84-74E1393DA801}" presName="parTransTwo" presStyleCnt="0"/>
      <dgm:spPr/>
    </dgm:pt>
    <dgm:pt modelId="{0FA81B00-BF04-F248-9257-BC93D63BDDF5}" type="pres">
      <dgm:prSet presAssocID="{44346F6A-887C-844C-BA84-74E1393DA801}" presName="horzTwo" presStyleCnt="0"/>
      <dgm:spPr/>
    </dgm:pt>
    <dgm:pt modelId="{4CCCB61C-1523-5147-97C9-0212E5B52D90}" type="pres">
      <dgm:prSet presAssocID="{D4AFFBEF-9DA2-1946-8131-656931F48E87}" presName="vertThree" presStyleCnt="0"/>
      <dgm:spPr/>
    </dgm:pt>
    <dgm:pt modelId="{811B0FB5-5203-564A-930E-7262981E3BF3}" type="pres">
      <dgm:prSet presAssocID="{D4AFFBEF-9DA2-1946-8131-656931F48E87}" presName="txThree" presStyleLbl="node3" presStyleIdx="2" presStyleCnt="4">
        <dgm:presLayoutVars>
          <dgm:chPref val="3"/>
        </dgm:presLayoutVars>
      </dgm:prSet>
      <dgm:spPr/>
    </dgm:pt>
    <dgm:pt modelId="{B449D1C1-570B-CC4A-AE53-55FBF3885A07}" type="pres">
      <dgm:prSet presAssocID="{D4AFFBEF-9DA2-1946-8131-656931F48E87}" presName="horzThree" presStyleCnt="0"/>
      <dgm:spPr/>
    </dgm:pt>
    <dgm:pt modelId="{73B384C5-006C-964E-82CF-AA2BD4F174AC}" type="pres">
      <dgm:prSet presAssocID="{59D37C10-F7A3-204F-8CDA-491B53999A69}" presName="sibSpaceThree" presStyleCnt="0"/>
      <dgm:spPr/>
    </dgm:pt>
    <dgm:pt modelId="{9608EDE6-9D0B-814A-8578-A0FFC1159BB2}" type="pres">
      <dgm:prSet presAssocID="{134637D6-61A3-6D4B-B7B6-5517DB181E81}" presName="vertThree" presStyleCnt="0"/>
      <dgm:spPr/>
    </dgm:pt>
    <dgm:pt modelId="{19A9EAE9-55AA-9948-A42F-FD5A9D8E64B1}" type="pres">
      <dgm:prSet presAssocID="{134637D6-61A3-6D4B-B7B6-5517DB181E81}" presName="txThree" presStyleLbl="node3" presStyleIdx="3" presStyleCnt="4">
        <dgm:presLayoutVars>
          <dgm:chPref val="3"/>
        </dgm:presLayoutVars>
      </dgm:prSet>
      <dgm:spPr/>
    </dgm:pt>
    <dgm:pt modelId="{FFF29F44-FC46-7042-B65A-DA292F701CFA}" type="pres">
      <dgm:prSet presAssocID="{134637D6-61A3-6D4B-B7B6-5517DB181E81}" presName="horzThree" presStyleCnt="0"/>
      <dgm:spPr/>
    </dgm:pt>
  </dgm:ptLst>
  <dgm:cxnLst>
    <dgm:cxn modelId="{5BFDEE06-FA74-2941-B433-319E7F1F9E9A}" srcId="{D6C22E6B-D27D-614A-BC54-AB58C189BA76}" destId="{D630D2AC-4AD6-CB41-A061-59D4401D6D71}" srcOrd="0" destOrd="0" parTransId="{F21D3FB5-7AC3-7047-A781-B2D3552D1F96}" sibTransId="{BB28F142-F816-014C-A354-0307ABB7E5DF}"/>
    <dgm:cxn modelId="{4BDDF60E-08DB-914B-90DC-BA4AB0C97050}" srcId="{D630D2AC-4AD6-CB41-A061-59D4401D6D71}" destId="{44346F6A-887C-844C-BA84-74E1393DA801}" srcOrd="1" destOrd="0" parTransId="{B9B10DFF-B503-A74F-9BEE-61CA8B8D07B4}" sibTransId="{28B71398-39FD-9F40-9F5A-6A5A32267E1F}"/>
    <dgm:cxn modelId="{C84D5B27-A703-3A4F-A031-8C4174B1594F}" type="presOf" srcId="{D630D2AC-4AD6-CB41-A061-59D4401D6D71}" destId="{90FDE343-9DA0-A941-9A87-DDDD13165494}" srcOrd="0" destOrd="0" presId="urn:microsoft.com/office/officeart/2005/8/layout/hierarchy4"/>
    <dgm:cxn modelId="{DA50B839-71EC-3648-9341-0D39529E13D4}" type="presOf" srcId="{134637D6-61A3-6D4B-B7B6-5517DB181E81}" destId="{19A9EAE9-55AA-9948-A42F-FD5A9D8E64B1}" srcOrd="0" destOrd="0" presId="urn:microsoft.com/office/officeart/2005/8/layout/hierarchy4"/>
    <dgm:cxn modelId="{BE26053E-012F-FF46-9EE9-A86F8121ED30}" srcId="{677E6A8F-112E-7444-A1CC-0A4683FC54DD}" destId="{29122D7C-5ED5-9A4B-B2E0-0F25C4737FF4}" srcOrd="0" destOrd="0" parTransId="{EB48FB0C-6353-034F-8C05-0447D8AE8103}" sibTransId="{4CA48AF5-2E3C-774F-A76F-04D398BCE978}"/>
    <dgm:cxn modelId="{D80CA67B-A273-BA44-86DF-CF24A23CA48E}" type="presOf" srcId="{D4AFFBEF-9DA2-1946-8131-656931F48E87}" destId="{811B0FB5-5203-564A-930E-7262981E3BF3}" srcOrd="0" destOrd="0" presId="urn:microsoft.com/office/officeart/2005/8/layout/hierarchy4"/>
    <dgm:cxn modelId="{992C2180-8160-2C45-B1E0-B92374C807CF}" srcId="{44346F6A-887C-844C-BA84-74E1393DA801}" destId="{D4AFFBEF-9DA2-1946-8131-656931F48E87}" srcOrd="0" destOrd="0" parTransId="{B84931F9-BEB7-2D47-9AF1-F753145E05FF}" sibTransId="{59D37C10-F7A3-204F-8CDA-491B53999A69}"/>
    <dgm:cxn modelId="{F096CA82-F8E0-1C42-98FD-BD18AB56A957}" srcId="{44346F6A-887C-844C-BA84-74E1393DA801}" destId="{134637D6-61A3-6D4B-B7B6-5517DB181E81}" srcOrd="1" destOrd="0" parTransId="{DDDE985B-4DE0-8345-BE39-64A1E428E790}" sibTransId="{BEC7783B-40AE-5F4A-AC75-CA70802B383D}"/>
    <dgm:cxn modelId="{0BDE9F84-BF25-5946-AC8E-FA0788D0CDE2}" type="presOf" srcId="{677E6A8F-112E-7444-A1CC-0A4683FC54DD}" destId="{C9B85BB5-D560-2043-ADFD-8C83B8BBB435}" srcOrd="0" destOrd="0" presId="urn:microsoft.com/office/officeart/2005/8/layout/hierarchy4"/>
    <dgm:cxn modelId="{8F2D0D8A-06B2-F940-A794-F62EB2F330AA}" srcId="{D630D2AC-4AD6-CB41-A061-59D4401D6D71}" destId="{677E6A8F-112E-7444-A1CC-0A4683FC54DD}" srcOrd="0" destOrd="0" parTransId="{BBDF88FB-6882-DC49-9F69-556B60853E3C}" sibTransId="{4ED8E9DA-BF95-C341-AF88-8F012FAEE093}"/>
    <dgm:cxn modelId="{5160BBB2-9448-314F-A872-3CDBEBEEBB90}" type="presOf" srcId="{51C644B2-FA47-894C-8DD7-3CAEC2CDE4C5}" destId="{44366C8F-203C-D44C-B0A7-01532095BB5E}" srcOrd="0" destOrd="0" presId="urn:microsoft.com/office/officeart/2005/8/layout/hierarchy4"/>
    <dgm:cxn modelId="{8B7C51BF-E4BE-604C-A827-D7CF8866D57B}" type="presOf" srcId="{D6C22E6B-D27D-614A-BC54-AB58C189BA76}" destId="{61BD0839-BE14-214E-8F44-067EACA9D2A7}" srcOrd="0" destOrd="0" presId="urn:microsoft.com/office/officeart/2005/8/layout/hierarchy4"/>
    <dgm:cxn modelId="{D8802DE1-783C-704D-96D7-6618669DDBC7}" type="presOf" srcId="{44346F6A-887C-844C-BA84-74E1393DA801}" destId="{817765BA-D01A-2E47-9863-6732EDF86C58}" srcOrd="0" destOrd="0" presId="urn:microsoft.com/office/officeart/2005/8/layout/hierarchy4"/>
    <dgm:cxn modelId="{7E0CE9F8-854E-6D4B-AC6D-85EF50079364}" srcId="{677E6A8F-112E-7444-A1CC-0A4683FC54DD}" destId="{51C644B2-FA47-894C-8DD7-3CAEC2CDE4C5}" srcOrd="1" destOrd="0" parTransId="{29C351BC-AA61-ED49-9549-5D01C6C3DBCF}" sibTransId="{C1D4760B-1CFC-D44E-8DF4-25CC49C007E2}"/>
    <dgm:cxn modelId="{EA641CFA-A728-4040-B8FB-B738BE9F7D63}" type="presOf" srcId="{29122D7C-5ED5-9A4B-B2E0-0F25C4737FF4}" destId="{F27DF137-8F25-1349-8FC9-F048878B31C3}" srcOrd="0" destOrd="0" presId="urn:microsoft.com/office/officeart/2005/8/layout/hierarchy4"/>
    <dgm:cxn modelId="{8DA05598-DAC7-8240-AF02-E17E871825D2}" type="presParOf" srcId="{61BD0839-BE14-214E-8F44-067EACA9D2A7}" destId="{46EE7346-5382-7540-BC8A-B6C1A9F2F0D8}" srcOrd="0" destOrd="0" presId="urn:microsoft.com/office/officeart/2005/8/layout/hierarchy4"/>
    <dgm:cxn modelId="{87C61942-69F9-CE4D-9D5D-FE7F83D38902}" type="presParOf" srcId="{46EE7346-5382-7540-BC8A-B6C1A9F2F0D8}" destId="{90FDE343-9DA0-A941-9A87-DDDD13165494}" srcOrd="0" destOrd="0" presId="urn:microsoft.com/office/officeart/2005/8/layout/hierarchy4"/>
    <dgm:cxn modelId="{7162570F-269A-8942-94DA-9B82860F0F48}" type="presParOf" srcId="{46EE7346-5382-7540-BC8A-B6C1A9F2F0D8}" destId="{BBF80A35-FAAC-1144-B68F-277D05124AA8}" srcOrd="1" destOrd="0" presId="urn:microsoft.com/office/officeart/2005/8/layout/hierarchy4"/>
    <dgm:cxn modelId="{D8349C4D-A9F2-6140-95F4-56E59616938E}" type="presParOf" srcId="{46EE7346-5382-7540-BC8A-B6C1A9F2F0D8}" destId="{16F0BF03-0941-164B-8167-9F8E1E0D24E5}" srcOrd="2" destOrd="0" presId="urn:microsoft.com/office/officeart/2005/8/layout/hierarchy4"/>
    <dgm:cxn modelId="{D8DC576A-F924-7E41-9EC1-A8DD9CDE5C73}" type="presParOf" srcId="{16F0BF03-0941-164B-8167-9F8E1E0D24E5}" destId="{82D2CAE0-2F2F-854D-B079-8E2EA8EF05A4}" srcOrd="0" destOrd="0" presId="urn:microsoft.com/office/officeart/2005/8/layout/hierarchy4"/>
    <dgm:cxn modelId="{132E68EE-58C7-B641-8199-CF2F938D26A9}" type="presParOf" srcId="{82D2CAE0-2F2F-854D-B079-8E2EA8EF05A4}" destId="{C9B85BB5-D560-2043-ADFD-8C83B8BBB435}" srcOrd="0" destOrd="0" presId="urn:microsoft.com/office/officeart/2005/8/layout/hierarchy4"/>
    <dgm:cxn modelId="{E12CD701-1BCA-C045-B93A-542278363FA2}" type="presParOf" srcId="{82D2CAE0-2F2F-854D-B079-8E2EA8EF05A4}" destId="{3102F2C6-EFBE-F04F-B573-7E849AAD0F00}" srcOrd="1" destOrd="0" presId="urn:microsoft.com/office/officeart/2005/8/layout/hierarchy4"/>
    <dgm:cxn modelId="{3717BCB1-8312-4B4A-934C-228510FF0FB9}" type="presParOf" srcId="{82D2CAE0-2F2F-854D-B079-8E2EA8EF05A4}" destId="{92C0114A-D379-1944-82D8-0A0B3A78368C}" srcOrd="2" destOrd="0" presId="urn:microsoft.com/office/officeart/2005/8/layout/hierarchy4"/>
    <dgm:cxn modelId="{38EC0709-7E76-BB44-92F0-32341A88D3B4}" type="presParOf" srcId="{92C0114A-D379-1944-82D8-0A0B3A78368C}" destId="{9DBF90C9-8C8A-284F-9957-C3FD57115890}" srcOrd="0" destOrd="0" presId="urn:microsoft.com/office/officeart/2005/8/layout/hierarchy4"/>
    <dgm:cxn modelId="{37E4D4AF-C504-3C4A-AFCF-9266286A7683}" type="presParOf" srcId="{9DBF90C9-8C8A-284F-9957-C3FD57115890}" destId="{F27DF137-8F25-1349-8FC9-F048878B31C3}" srcOrd="0" destOrd="0" presId="urn:microsoft.com/office/officeart/2005/8/layout/hierarchy4"/>
    <dgm:cxn modelId="{8AE9214A-32AE-2140-B377-96E83FE4528D}" type="presParOf" srcId="{9DBF90C9-8C8A-284F-9957-C3FD57115890}" destId="{4017F91E-058F-B04D-BBFC-08D04042214F}" srcOrd="1" destOrd="0" presId="urn:microsoft.com/office/officeart/2005/8/layout/hierarchy4"/>
    <dgm:cxn modelId="{3D732C15-2CF1-1B44-9CD2-F94DE3B63E2D}" type="presParOf" srcId="{92C0114A-D379-1944-82D8-0A0B3A78368C}" destId="{6C4FBE02-BB51-E44A-AEE7-7DD8A7B7B833}" srcOrd="1" destOrd="0" presId="urn:microsoft.com/office/officeart/2005/8/layout/hierarchy4"/>
    <dgm:cxn modelId="{88BB08D7-D3C4-C147-BC7C-A746651FF2CB}" type="presParOf" srcId="{92C0114A-D379-1944-82D8-0A0B3A78368C}" destId="{F4D875F9-AB3A-574C-854E-7B4BA546015D}" srcOrd="2" destOrd="0" presId="urn:microsoft.com/office/officeart/2005/8/layout/hierarchy4"/>
    <dgm:cxn modelId="{B9E379BE-D919-C741-BC0C-4646F1185D35}" type="presParOf" srcId="{F4D875F9-AB3A-574C-854E-7B4BA546015D}" destId="{44366C8F-203C-D44C-B0A7-01532095BB5E}" srcOrd="0" destOrd="0" presId="urn:microsoft.com/office/officeart/2005/8/layout/hierarchy4"/>
    <dgm:cxn modelId="{FCE76428-8CA8-7749-83BD-2D4F5584DEE4}" type="presParOf" srcId="{F4D875F9-AB3A-574C-854E-7B4BA546015D}" destId="{F9EAB8C6-7698-2642-BE08-E6DBC9D15C54}" srcOrd="1" destOrd="0" presId="urn:microsoft.com/office/officeart/2005/8/layout/hierarchy4"/>
    <dgm:cxn modelId="{B91BC476-4E39-004F-9C02-FAE9AC3D33B5}" type="presParOf" srcId="{16F0BF03-0941-164B-8167-9F8E1E0D24E5}" destId="{76F00797-F23F-AD40-9746-C7A64BC5CA8E}" srcOrd="1" destOrd="0" presId="urn:microsoft.com/office/officeart/2005/8/layout/hierarchy4"/>
    <dgm:cxn modelId="{F5D5AD86-F1CC-4B44-8178-58521FF720F7}" type="presParOf" srcId="{16F0BF03-0941-164B-8167-9F8E1E0D24E5}" destId="{77FE2395-429F-D444-9F1C-040EC1BF52D3}" srcOrd="2" destOrd="0" presId="urn:microsoft.com/office/officeart/2005/8/layout/hierarchy4"/>
    <dgm:cxn modelId="{40E17348-9B61-994C-BBF5-2239E19A688C}" type="presParOf" srcId="{77FE2395-429F-D444-9F1C-040EC1BF52D3}" destId="{817765BA-D01A-2E47-9863-6732EDF86C58}" srcOrd="0" destOrd="0" presId="urn:microsoft.com/office/officeart/2005/8/layout/hierarchy4"/>
    <dgm:cxn modelId="{60363343-976F-0147-A3ED-B0630CB46B10}" type="presParOf" srcId="{77FE2395-429F-D444-9F1C-040EC1BF52D3}" destId="{1526104B-BC6A-CE41-869F-1DD894C24D90}" srcOrd="1" destOrd="0" presId="urn:microsoft.com/office/officeart/2005/8/layout/hierarchy4"/>
    <dgm:cxn modelId="{1FD636A4-2803-6444-821F-539B54EE7CA8}" type="presParOf" srcId="{77FE2395-429F-D444-9F1C-040EC1BF52D3}" destId="{0FA81B00-BF04-F248-9257-BC93D63BDDF5}" srcOrd="2" destOrd="0" presId="urn:microsoft.com/office/officeart/2005/8/layout/hierarchy4"/>
    <dgm:cxn modelId="{E1534EE8-10B9-5440-B1A2-434C44F6E971}" type="presParOf" srcId="{0FA81B00-BF04-F248-9257-BC93D63BDDF5}" destId="{4CCCB61C-1523-5147-97C9-0212E5B52D90}" srcOrd="0" destOrd="0" presId="urn:microsoft.com/office/officeart/2005/8/layout/hierarchy4"/>
    <dgm:cxn modelId="{E4CB8FE4-A443-A04C-9519-884BEB2AD523}" type="presParOf" srcId="{4CCCB61C-1523-5147-97C9-0212E5B52D90}" destId="{811B0FB5-5203-564A-930E-7262981E3BF3}" srcOrd="0" destOrd="0" presId="urn:microsoft.com/office/officeart/2005/8/layout/hierarchy4"/>
    <dgm:cxn modelId="{85B1BEF5-AE51-8647-BAAF-A2725A25D59B}" type="presParOf" srcId="{4CCCB61C-1523-5147-97C9-0212E5B52D90}" destId="{B449D1C1-570B-CC4A-AE53-55FBF3885A07}" srcOrd="1" destOrd="0" presId="urn:microsoft.com/office/officeart/2005/8/layout/hierarchy4"/>
    <dgm:cxn modelId="{4E812820-5BBE-914A-BED9-D40599992743}" type="presParOf" srcId="{0FA81B00-BF04-F248-9257-BC93D63BDDF5}" destId="{73B384C5-006C-964E-82CF-AA2BD4F174AC}" srcOrd="1" destOrd="0" presId="urn:microsoft.com/office/officeart/2005/8/layout/hierarchy4"/>
    <dgm:cxn modelId="{6CEFCE41-3555-204D-83A9-62051AB25857}" type="presParOf" srcId="{0FA81B00-BF04-F248-9257-BC93D63BDDF5}" destId="{9608EDE6-9D0B-814A-8578-A0FFC1159BB2}" srcOrd="2" destOrd="0" presId="urn:microsoft.com/office/officeart/2005/8/layout/hierarchy4"/>
    <dgm:cxn modelId="{A01265FC-E07E-0C42-872F-6EA349D5AF83}" type="presParOf" srcId="{9608EDE6-9D0B-814A-8578-A0FFC1159BB2}" destId="{19A9EAE9-55AA-9948-A42F-FD5A9D8E64B1}" srcOrd="0" destOrd="0" presId="urn:microsoft.com/office/officeart/2005/8/layout/hierarchy4"/>
    <dgm:cxn modelId="{081973F7-FD2A-1846-87D2-CF821049C97B}" type="presParOf" srcId="{9608EDE6-9D0B-814A-8578-A0FFC1159BB2}" destId="{FFF29F44-FC46-7042-B65A-DA292F701CFA}" srcOrd="1" destOrd="0" presId="urn:microsoft.com/office/officeart/2005/8/layout/hierarchy4"/>
  </dgm:cxnLst>
  <dgm:bg>
    <a:solidFill>
      <a:schemeClr val="accent3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74BA1-590E-4483-A783-BEA2C44BAF86}">
      <dsp:nvSpPr>
        <dsp:cNvPr id="0" name=""/>
        <dsp:cNvSpPr/>
      </dsp:nvSpPr>
      <dsp:spPr>
        <a:xfrm>
          <a:off x="4914008" y="2365462"/>
          <a:ext cx="2891121" cy="2891121"/>
        </a:xfrm>
        <a:prstGeom prst="gear9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Kelompok</a:t>
          </a:r>
          <a:r>
            <a:rPr lang="en-US" sz="1600" kern="1200" dirty="0"/>
            <a:t> Mata </a:t>
          </a:r>
          <a:r>
            <a:rPr lang="en-US" sz="1600" kern="1200" dirty="0" err="1"/>
            <a:t>Pelatihan</a:t>
          </a:r>
          <a:r>
            <a:rPr lang="en-US" sz="1600" kern="1200" dirty="0"/>
            <a:t> Inti</a:t>
          </a:r>
          <a:endParaRPr lang="en-ID" sz="1600" kern="1200" dirty="0"/>
        </a:p>
      </dsp:txBody>
      <dsp:txXfrm>
        <a:off x="5495252" y="3042693"/>
        <a:ext cx="1728633" cy="1486096"/>
      </dsp:txXfrm>
    </dsp:sp>
    <dsp:sp modelId="{B0FD0BC0-84A6-4B9E-BECA-AA7B540F0A26}">
      <dsp:nvSpPr>
        <dsp:cNvPr id="0" name=""/>
        <dsp:cNvSpPr/>
      </dsp:nvSpPr>
      <dsp:spPr>
        <a:xfrm>
          <a:off x="3231901" y="1682106"/>
          <a:ext cx="2102633" cy="2102633"/>
        </a:xfrm>
        <a:prstGeom prst="gear6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Kelompok</a:t>
          </a:r>
          <a:r>
            <a:rPr lang="en-US" sz="1600" kern="1200" dirty="0"/>
            <a:t> Mata </a:t>
          </a:r>
          <a:r>
            <a:rPr lang="en-US" sz="1600" kern="1200" dirty="0" err="1"/>
            <a:t>Pelatihan</a:t>
          </a:r>
          <a:r>
            <a:rPr lang="en-US" sz="1600" kern="1200" dirty="0"/>
            <a:t> </a:t>
          </a:r>
          <a:r>
            <a:rPr lang="en-US" sz="1600" kern="1200" dirty="0" err="1"/>
            <a:t>Pilihan</a:t>
          </a:r>
          <a:endParaRPr lang="en-ID" sz="1600" kern="1200" dirty="0"/>
        </a:p>
      </dsp:txBody>
      <dsp:txXfrm>
        <a:off x="3761245" y="2214649"/>
        <a:ext cx="1043945" cy="1037547"/>
      </dsp:txXfrm>
    </dsp:sp>
    <dsp:sp modelId="{5824BBCF-07E4-4024-9C70-7E7D21B51A90}">
      <dsp:nvSpPr>
        <dsp:cNvPr id="0" name=""/>
        <dsp:cNvSpPr/>
      </dsp:nvSpPr>
      <dsp:spPr>
        <a:xfrm rot="20700000">
          <a:off x="4409590" y="231504"/>
          <a:ext cx="2060151" cy="2060151"/>
        </a:xfrm>
        <a:prstGeom prst="gear6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Kelompok</a:t>
          </a:r>
          <a:r>
            <a:rPr lang="en-US" sz="1600" kern="1200" dirty="0"/>
            <a:t> Mata </a:t>
          </a:r>
          <a:r>
            <a:rPr lang="en-US" sz="1600" kern="1200" dirty="0" err="1"/>
            <a:t>Pelatihan</a:t>
          </a:r>
          <a:r>
            <a:rPr lang="en-US" sz="1600" kern="1200" dirty="0"/>
            <a:t> Dasar</a:t>
          </a:r>
          <a:endParaRPr lang="en-ID" sz="1600" kern="1200" dirty="0"/>
        </a:p>
      </dsp:txBody>
      <dsp:txXfrm rot="-20700000">
        <a:off x="4861442" y="683355"/>
        <a:ext cx="1156448" cy="1156448"/>
      </dsp:txXfrm>
    </dsp:sp>
    <dsp:sp modelId="{EFE4734A-82FF-45A2-AF83-9CE7B1D86833}">
      <dsp:nvSpPr>
        <dsp:cNvPr id="0" name=""/>
        <dsp:cNvSpPr/>
      </dsp:nvSpPr>
      <dsp:spPr>
        <a:xfrm>
          <a:off x="4703538" y="1922432"/>
          <a:ext cx="3700635" cy="3700635"/>
        </a:xfrm>
        <a:prstGeom prst="circularArrow">
          <a:avLst>
            <a:gd name="adj1" fmla="val 4688"/>
            <a:gd name="adj2" fmla="val 299029"/>
            <a:gd name="adj3" fmla="val 2536795"/>
            <a:gd name="adj4" fmla="val 1581753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0E2E8-1487-4ED7-8262-597A0E3F56D4}">
      <dsp:nvSpPr>
        <dsp:cNvPr id="0" name=""/>
        <dsp:cNvSpPr/>
      </dsp:nvSpPr>
      <dsp:spPr>
        <a:xfrm>
          <a:off x="2859529" y="1212314"/>
          <a:ext cx="2688742" cy="268874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02B9F-194C-4142-ADC6-891D4D5B8A10}">
      <dsp:nvSpPr>
        <dsp:cNvPr id="0" name=""/>
        <dsp:cNvSpPr/>
      </dsp:nvSpPr>
      <dsp:spPr>
        <a:xfrm>
          <a:off x="3933056" y="-224305"/>
          <a:ext cx="2899006" cy="28990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694BE-1F39-4E73-AB29-40AEA2EFB825}">
      <dsp:nvSpPr>
        <dsp:cNvPr id="0" name=""/>
        <dsp:cNvSpPr/>
      </dsp:nvSpPr>
      <dsp:spPr>
        <a:xfrm>
          <a:off x="2095385" y="269181"/>
          <a:ext cx="3660582" cy="3660582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id-ID" altLang="en-US" sz="1200" b="0" i="1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Lesson learnt</a:t>
          </a:r>
          <a:r>
            <a:rPr kumimoji="0" lang="id-ID" altLang="en-US" sz="1200" b="0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Visitasi Kepemimpinan Nasional (</a:t>
          </a:r>
          <a:r>
            <a:rPr kumimoji="0" lang="en-US" altLang="en-US" sz="1200" b="0" i="0" u="none" strike="noStrike" kern="1200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Laporan</a:t>
          </a: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I</a:t>
          </a:r>
          <a:r>
            <a:rPr kumimoji="0" lang="id-ID" altLang="en-US" sz="1200" b="0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ndividual)</a:t>
          </a:r>
          <a:endParaRPr lang="en-US" sz="1200" kern="1200" dirty="0"/>
        </a:p>
      </dsp:txBody>
      <dsp:txXfrm>
        <a:off x="4038544" y="1027880"/>
        <a:ext cx="1350929" cy="1002302"/>
      </dsp:txXfrm>
    </dsp:sp>
    <dsp:sp modelId="{3E5A572C-D369-41FC-BEF8-8596C8380139}">
      <dsp:nvSpPr>
        <dsp:cNvPr id="0" name=""/>
        <dsp:cNvSpPr/>
      </dsp:nvSpPr>
      <dsp:spPr>
        <a:xfrm>
          <a:off x="2095385" y="392072"/>
          <a:ext cx="3660582" cy="3660582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Video </a:t>
          </a:r>
          <a:r>
            <a:rPr lang="en-US" sz="1200" kern="1200" dirty="0" err="1">
              <a:solidFill>
                <a:schemeClr val="bg1"/>
              </a:solidFill>
            </a:rPr>
            <a:t>Promosi</a:t>
          </a:r>
          <a:r>
            <a:rPr lang="en-US" sz="1200" kern="1200" dirty="0">
              <a:solidFill>
                <a:schemeClr val="bg1"/>
              </a:solidFill>
            </a:rPr>
            <a:t> </a:t>
          </a:r>
          <a:r>
            <a:rPr lang="en-US" sz="1200" kern="1200" dirty="0" err="1">
              <a:solidFill>
                <a:schemeClr val="bg1"/>
              </a:solidFill>
            </a:rPr>
            <a:t>Keunggulan</a:t>
          </a:r>
          <a:r>
            <a:rPr lang="en-US" sz="1200" kern="1200" dirty="0">
              <a:solidFill>
                <a:schemeClr val="bg1"/>
              </a:solidFill>
            </a:rPr>
            <a:t> </a:t>
          </a:r>
          <a:r>
            <a:rPr lang="en-US" sz="1200" kern="1200" dirty="0" err="1">
              <a:solidFill>
                <a:schemeClr val="bg1"/>
              </a:solidFill>
            </a:rPr>
            <a:t>Kompoetitive</a:t>
          </a:r>
          <a:r>
            <a:rPr lang="en-US" sz="1200" kern="1200" dirty="0">
              <a:solidFill>
                <a:schemeClr val="bg1"/>
              </a:solidFill>
            </a:rPr>
            <a:t> </a:t>
          </a:r>
          <a:r>
            <a:rPr lang="en-US" sz="1200" kern="1200" dirty="0" err="1">
              <a:solidFill>
                <a:schemeClr val="bg1"/>
              </a:solidFill>
            </a:rPr>
            <a:t>Lokus</a:t>
          </a:r>
          <a:endParaRPr lang="en-ID" sz="1200" kern="1200" dirty="0">
            <a:solidFill>
              <a:schemeClr val="bg1"/>
            </a:solidFill>
          </a:endParaRPr>
        </a:p>
      </dsp:txBody>
      <dsp:txXfrm>
        <a:off x="4038544" y="2291653"/>
        <a:ext cx="1350929" cy="1002302"/>
      </dsp:txXfrm>
    </dsp:sp>
    <dsp:sp modelId="{050A62EB-C8C0-47E9-A7A7-5B7780E927B1}">
      <dsp:nvSpPr>
        <dsp:cNvPr id="0" name=""/>
        <dsp:cNvSpPr/>
      </dsp:nvSpPr>
      <dsp:spPr>
        <a:xfrm>
          <a:off x="1972494" y="392072"/>
          <a:ext cx="3660582" cy="3660582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200" b="0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Pengayaan</a:t>
          </a: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altLang="en-US" sz="1200" b="0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Terhadap</a:t>
          </a: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id-ID" altLang="en-US" sz="1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Policy Brief (</a:t>
          </a:r>
          <a:r>
            <a:rPr kumimoji="0" lang="en-US" altLang="en-US" sz="1200" b="0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Kelompok</a:t>
          </a:r>
          <a:r>
            <a:rPr kumimoji="0" lang="id-ID" altLang="en-US" sz="1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200" kern="1200" dirty="0"/>
        </a:p>
      </dsp:txBody>
      <dsp:txXfrm>
        <a:off x="2338988" y="2291653"/>
        <a:ext cx="1350929" cy="1002302"/>
      </dsp:txXfrm>
    </dsp:sp>
    <dsp:sp modelId="{ECF4C873-749B-4A86-B2B8-7BADBDF6ECC2}">
      <dsp:nvSpPr>
        <dsp:cNvPr id="0" name=""/>
        <dsp:cNvSpPr/>
      </dsp:nvSpPr>
      <dsp:spPr>
        <a:xfrm>
          <a:off x="1972494" y="269181"/>
          <a:ext cx="3660582" cy="3660582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200" b="0" i="1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L</a:t>
          </a:r>
          <a:r>
            <a:rPr kumimoji="0" lang="id-ID" altLang="en-US" sz="1200" b="0" i="1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esson learnt </a:t>
          </a:r>
          <a:r>
            <a:rPr kumimoji="0" lang="id-ID" altLang="en-US" sz="1200" b="0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Visitasi   Kepemimpinan Nasional (</a:t>
          </a:r>
          <a:r>
            <a:rPr kumimoji="0" lang="en-US" altLang="en-US" sz="1200" b="0" i="0" u="none" strike="noStrike" kern="1200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Laporan</a:t>
          </a: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K</a:t>
          </a:r>
          <a:r>
            <a:rPr kumimoji="0" lang="id-ID" altLang="en-US" sz="1200" b="0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elompok)</a:t>
          </a:r>
          <a:endParaRPr lang="en-US" sz="1200" kern="1200" dirty="0"/>
        </a:p>
      </dsp:txBody>
      <dsp:txXfrm>
        <a:off x="2338988" y="1027880"/>
        <a:ext cx="1350929" cy="1002302"/>
      </dsp:txXfrm>
    </dsp:sp>
    <dsp:sp modelId="{2CD7B5C2-1293-48AC-98AE-F3ED0AE58994}">
      <dsp:nvSpPr>
        <dsp:cNvPr id="0" name=""/>
        <dsp:cNvSpPr/>
      </dsp:nvSpPr>
      <dsp:spPr>
        <a:xfrm>
          <a:off x="1868778" y="42573"/>
          <a:ext cx="4113797" cy="411379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01053-449E-48D2-9626-879E624F8D43}">
      <dsp:nvSpPr>
        <dsp:cNvPr id="0" name=""/>
        <dsp:cNvSpPr/>
      </dsp:nvSpPr>
      <dsp:spPr>
        <a:xfrm>
          <a:off x="1868778" y="165464"/>
          <a:ext cx="4113797" cy="411379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C6CB4-C936-4303-A3EB-EDE9455583D7}">
      <dsp:nvSpPr>
        <dsp:cNvPr id="0" name=""/>
        <dsp:cNvSpPr/>
      </dsp:nvSpPr>
      <dsp:spPr>
        <a:xfrm>
          <a:off x="1745887" y="165464"/>
          <a:ext cx="4113797" cy="411379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2EEC6-04F7-46A7-BD42-12E6DE4F1D81}">
      <dsp:nvSpPr>
        <dsp:cNvPr id="0" name=""/>
        <dsp:cNvSpPr/>
      </dsp:nvSpPr>
      <dsp:spPr>
        <a:xfrm>
          <a:off x="1745887" y="42573"/>
          <a:ext cx="4113797" cy="411379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DE343-9DA0-A941-9A87-DDDD13165494}">
      <dsp:nvSpPr>
        <dsp:cNvPr id="0" name=""/>
        <dsp:cNvSpPr/>
      </dsp:nvSpPr>
      <dsp:spPr>
        <a:xfrm>
          <a:off x="1949633" y="2997"/>
          <a:ext cx="4099772" cy="1201844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ANGKATAN</a:t>
          </a:r>
        </a:p>
      </dsp:txBody>
      <dsp:txXfrm>
        <a:off x="1984834" y="38198"/>
        <a:ext cx="4029370" cy="1131442"/>
      </dsp:txXfrm>
    </dsp:sp>
    <dsp:sp modelId="{C9B85BB5-D560-2043-ADFD-8C83B8BBB435}">
      <dsp:nvSpPr>
        <dsp:cNvPr id="0" name=""/>
        <dsp:cNvSpPr/>
      </dsp:nvSpPr>
      <dsp:spPr>
        <a:xfrm>
          <a:off x="679227" y="1343293"/>
          <a:ext cx="2567288" cy="120184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PROVINSI “A”</a:t>
          </a:r>
        </a:p>
      </dsp:txBody>
      <dsp:txXfrm>
        <a:off x="714428" y="1378494"/>
        <a:ext cx="2496886" cy="1131442"/>
      </dsp:txXfrm>
    </dsp:sp>
    <dsp:sp modelId="{F27DF137-8F25-1349-8FC9-F048878B31C3}">
      <dsp:nvSpPr>
        <dsp:cNvPr id="0" name=""/>
        <dsp:cNvSpPr/>
      </dsp:nvSpPr>
      <dsp:spPr>
        <a:xfrm>
          <a:off x="6692" y="2683590"/>
          <a:ext cx="1915943" cy="120184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Pemkab</a:t>
          </a:r>
          <a:r>
            <a:rPr lang="en-US" sz="1800" kern="1200" dirty="0"/>
            <a:t>/ </a:t>
          </a:r>
          <a:r>
            <a:rPr lang="en-US" sz="1800" kern="1200" dirty="0" err="1"/>
            <a:t>Pemkot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</a:t>
          </a:r>
          <a:r>
            <a:rPr lang="en-US" sz="1800" kern="1200" dirty="0" err="1"/>
            <a:t>Kelompok</a:t>
          </a:r>
          <a:r>
            <a:rPr lang="en-US" sz="1800" kern="1200" dirty="0"/>
            <a:t> A1)</a:t>
          </a:r>
        </a:p>
      </dsp:txBody>
      <dsp:txXfrm>
        <a:off x="41893" y="2718791"/>
        <a:ext cx="1845541" cy="1131442"/>
      </dsp:txXfrm>
    </dsp:sp>
    <dsp:sp modelId="{44366C8F-203C-D44C-B0A7-01532095BB5E}">
      <dsp:nvSpPr>
        <dsp:cNvPr id="0" name=""/>
        <dsp:cNvSpPr/>
      </dsp:nvSpPr>
      <dsp:spPr>
        <a:xfrm>
          <a:off x="2003106" y="2683590"/>
          <a:ext cx="1915943" cy="120184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Polres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</a:t>
          </a:r>
          <a:r>
            <a:rPr lang="en-US" sz="1800" kern="1200" dirty="0" err="1"/>
            <a:t>Kelompok</a:t>
          </a:r>
          <a:r>
            <a:rPr lang="en-US" sz="1800" kern="1200" dirty="0"/>
            <a:t> A2)</a:t>
          </a:r>
        </a:p>
      </dsp:txBody>
      <dsp:txXfrm>
        <a:off x="2038307" y="2718791"/>
        <a:ext cx="1845541" cy="1131442"/>
      </dsp:txXfrm>
    </dsp:sp>
    <dsp:sp modelId="{817765BA-D01A-2E47-9863-6732EDF86C58}">
      <dsp:nvSpPr>
        <dsp:cNvPr id="0" name=""/>
        <dsp:cNvSpPr/>
      </dsp:nvSpPr>
      <dsp:spPr>
        <a:xfrm>
          <a:off x="4173279" y="1343293"/>
          <a:ext cx="2529612" cy="120184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PROVINSI “B”</a:t>
          </a:r>
        </a:p>
      </dsp:txBody>
      <dsp:txXfrm>
        <a:off x="4208480" y="1378494"/>
        <a:ext cx="2459210" cy="1131442"/>
      </dsp:txXfrm>
    </dsp:sp>
    <dsp:sp modelId="{811B0FB5-5203-564A-930E-7262981E3BF3}">
      <dsp:nvSpPr>
        <dsp:cNvPr id="0" name=""/>
        <dsp:cNvSpPr/>
      </dsp:nvSpPr>
      <dsp:spPr>
        <a:xfrm>
          <a:off x="4079989" y="2683590"/>
          <a:ext cx="1915943" cy="1201844"/>
        </a:xfrm>
        <a:prstGeom prst="roundRect">
          <a:avLst>
            <a:gd name="adj" fmla="val 10000"/>
          </a:avLst>
        </a:prstGeom>
        <a:solidFill>
          <a:srgbClr val="0C788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Pemkab</a:t>
          </a:r>
          <a:r>
            <a:rPr lang="en-US" sz="1800" kern="1200" dirty="0"/>
            <a:t>/ </a:t>
          </a:r>
          <a:r>
            <a:rPr lang="en-US" sz="1800" kern="1200" dirty="0" err="1"/>
            <a:t>Pemkot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</a:t>
          </a:r>
          <a:r>
            <a:rPr lang="en-US" sz="1800" kern="1200" dirty="0" err="1"/>
            <a:t>Kelompok</a:t>
          </a:r>
          <a:r>
            <a:rPr lang="en-US" sz="1800" kern="1200" dirty="0"/>
            <a:t> B1)</a:t>
          </a:r>
        </a:p>
      </dsp:txBody>
      <dsp:txXfrm>
        <a:off x="4115190" y="2718791"/>
        <a:ext cx="1845541" cy="1131442"/>
      </dsp:txXfrm>
    </dsp:sp>
    <dsp:sp modelId="{19A9EAE9-55AA-9948-A42F-FD5A9D8E64B1}">
      <dsp:nvSpPr>
        <dsp:cNvPr id="0" name=""/>
        <dsp:cNvSpPr/>
      </dsp:nvSpPr>
      <dsp:spPr>
        <a:xfrm>
          <a:off x="6076403" y="2683590"/>
          <a:ext cx="1915943" cy="1201844"/>
        </a:xfrm>
        <a:prstGeom prst="roundRect">
          <a:avLst>
            <a:gd name="adj" fmla="val 10000"/>
          </a:avLst>
        </a:prstGeom>
        <a:solidFill>
          <a:srgbClr val="0C788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Polres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</a:t>
          </a:r>
          <a:r>
            <a:rPr lang="en-US" sz="1800" kern="1200" dirty="0" err="1"/>
            <a:t>Kelompok</a:t>
          </a:r>
          <a:r>
            <a:rPr lang="en-US" sz="1800" kern="1200" dirty="0"/>
            <a:t> B2)</a:t>
          </a:r>
        </a:p>
      </dsp:txBody>
      <dsp:txXfrm>
        <a:off x="6111604" y="2718791"/>
        <a:ext cx="1845541" cy="1131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D1D5AC3-12BF-4CD7-AAFD-B3CCA4C60D4C}" type="datetimeFigureOut">
              <a:rPr lang="id-ID" smtClean="0"/>
              <a:t>24/08/2024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78987F6-97B9-46BD-8B35-233B5AECC55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080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03D5345-3EFE-4FB4-9001-97B151D32C73}" type="datetimeFigureOut">
              <a:rPr lang="id-ID"/>
              <a:pPr>
                <a:defRPr/>
              </a:pPr>
              <a:t>24/08/2024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4A8B180-587F-4E1D-AFFC-1C37F7795F7B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513694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32A3-3059-4DBC-8533-CA0D1F127D2B}" type="slidenum">
              <a:rPr lang="es-ES" altLang="id-ID" smtClean="0"/>
              <a:pPr>
                <a:defRPr/>
              </a:pPr>
              <a:t>‹#›</a:t>
            </a:fld>
            <a:endParaRPr lang="es-ES" altLang="id-ID"/>
          </a:p>
        </p:txBody>
      </p:sp>
    </p:spTree>
    <p:extLst>
      <p:ext uri="{BB962C8B-B14F-4D97-AF65-F5344CB8AC3E}">
        <p14:creationId xmlns:p14="http://schemas.microsoft.com/office/powerpoint/2010/main" val="212715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32A3-3059-4DBC-8533-CA0D1F127D2B}" type="slidenum">
              <a:rPr lang="es-ES" altLang="id-ID" smtClean="0"/>
              <a:pPr>
                <a:defRPr/>
              </a:pPr>
              <a:t>‹#›</a:t>
            </a:fld>
            <a:endParaRPr lang="es-ES" altLang="id-ID"/>
          </a:p>
        </p:txBody>
      </p:sp>
    </p:spTree>
    <p:extLst>
      <p:ext uri="{BB962C8B-B14F-4D97-AF65-F5344CB8AC3E}">
        <p14:creationId xmlns:p14="http://schemas.microsoft.com/office/powerpoint/2010/main" val="286427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32A3-3059-4DBC-8533-CA0D1F127D2B}" type="slidenum">
              <a:rPr lang="es-ES" altLang="id-ID" smtClean="0"/>
              <a:pPr>
                <a:defRPr/>
              </a:pPr>
              <a:t>‹#›</a:t>
            </a:fld>
            <a:endParaRPr lang="es-ES" altLang="id-ID"/>
          </a:p>
        </p:txBody>
      </p:sp>
    </p:spTree>
    <p:extLst>
      <p:ext uri="{BB962C8B-B14F-4D97-AF65-F5344CB8AC3E}">
        <p14:creationId xmlns:p14="http://schemas.microsoft.com/office/powerpoint/2010/main" val="3247546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32A3-3059-4DBC-8533-CA0D1F127D2B}" type="slidenum">
              <a:rPr lang="es-ES" altLang="id-ID" smtClean="0"/>
              <a:pPr>
                <a:defRPr/>
              </a:pPr>
              <a:t>‹#›</a:t>
            </a:fld>
            <a:endParaRPr lang="es-ES" altLang="id-ID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301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32A3-3059-4DBC-8533-CA0D1F127D2B}" type="slidenum">
              <a:rPr lang="es-ES" altLang="id-ID" smtClean="0"/>
              <a:pPr>
                <a:defRPr/>
              </a:pPr>
              <a:t>‹#›</a:t>
            </a:fld>
            <a:endParaRPr lang="es-ES" altLang="id-ID"/>
          </a:p>
        </p:txBody>
      </p:sp>
    </p:spTree>
    <p:extLst>
      <p:ext uri="{BB962C8B-B14F-4D97-AF65-F5344CB8AC3E}">
        <p14:creationId xmlns:p14="http://schemas.microsoft.com/office/powerpoint/2010/main" val="385976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32A3-3059-4DBC-8533-CA0D1F127D2B}" type="slidenum">
              <a:rPr lang="es-ES" altLang="id-ID" smtClean="0"/>
              <a:pPr>
                <a:defRPr/>
              </a:pPr>
              <a:t>‹#›</a:t>
            </a:fld>
            <a:endParaRPr lang="es-ES" altLang="id-ID"/>
          </a:p>
        </p:txBody>
      </p:sp>
    </p:spTree>
    <p:extLst>
      <p:ext uri="{BB962C8B-B14F-4D97-AF65-F5344CB8AC3E}">
        <p14:creationId xmlns:p14="http://schemas.microsoft.com/office/powerpoint/2010/main" val="68301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32A3-3059-4DBC-8533-CA0D1F127D2B}" type="slidenum">
              <a:rPr lang="es-ES" altLang="id-ID" smtClean="0"/>
              <a:pPr>
                <a:defRPr/>
              </a:pPr>
              <a:t>‹#›</a:t>
            </a:fld>
            <a:endParaRPr lang="es-ES" altLang="id-ID"/>
          </a:p>
        </p:txBody>
      </p:sp>
    </p:spTree>
    <p:extLst>
      <p:ext uri="{BB962C8B-B14F-4D97-AF65-F5344CB8AC3E}">
        <p14:creationId xmlns:p14="http://schemas.microsoft.com/office/powerpoint/2010/main" val="3883969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32A3-3059-4DBC-8533-CA0D1F127D2B}" type="slidenum">
              <a:rPr lang="es-ES" altLang="id-ID" smtClean="0"/>
              <a:pPr>
                <a:defRPr/>
              </a:pPr>
              <a:t>‹#›</a:t>
            </a:fld>
            <a:endParaRPr lang="es-ES" altLang="id-ID"/>
          </a:p>
        </p:txBody>
      </p:sp>
    </p:spTree>
    <p:extLst>
      <p:ext uri="{BB962C8B-B14F-4D97-AF65-F5344CB8AC3E}">
        <p14:creationId xmlns:p14="http://schemas.microsoft.com/office/powerpoint/2010/main" val="186019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32A3-3059-4DBC-8533-CA0D1F127D2B}" type="slidenum">
              <a:rPr lang="es-ES" altLang="id-ID" smtClean="0"/>
              <a:pPr>
                <a:defRPr/>
              </a:pPr>
              <a:t>‹#›</a:t>
            </a:fld>
            <a:endParaRPr lang="es-ES" altLang="id-ID"/>
          </a:p>
        </p:txBody>
      </p:sp>
    </p:spTree>
    <p:extLst>
      <p:ext uri="{BB962C8B-B14F-4D97-AF65-F5344CB8AC3E}">
        <p14:creationId xmlns:p14="http://schemas.microsoft.com/office/powerpoint/2010/main" val="401068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644691"/>
            <a:ext cx="12192000" cy="6720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-197" y="1316765"/>
            <a:ext cx="12192000" cy="6720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7593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8/24/2024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82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32A3-3059-4DBC-8533-CA0D1F127D2B}" type="slidenum">
              <a:rPr lang="es-ES" altLang="id-ID" smtClean="0"/>
              <a:pPr>
                <a:defRPr/>
              </a:pPr>
              <a:t>‹#›</a:t>
            </a:fld>
            <a:endParaRPr lang="es-ES" altLang="id-ID"/>
          </a:p>
        </p:txBody>
      </p:sp>
    </p:spTree>
    <p:extLst>
      <p:ext uri="{BB962C8B-B14F-4D97-AF65-F5344CB8AC3E}">
        <p14:creationId xmlns:p14="http://schemas.microsoft.com/office/powerpoint/2010/main" val="2182842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8/24/2024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02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8/24/2024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0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8/24/2024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32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8/24/2024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8/24/2024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46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8/24/2024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8/24/2024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09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8/24/2024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289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8/24/2024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8/24/2024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99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32A3-3059-4DBC-8533-CA0D1F127D2B}" type="slidenum">
              <a:rPr lang="es-ES" altLang="id-ID" smtClean="0"/>
              <a:pPr>
                <a:defRPr/>
              </a:pPr>
              <a:t>‹#›</a:t>
            </a:fld>
            <a:endParaRPr lang="es-ES" altLang="id-ID"/>
          </a:p>
        </p:txBody>
      </p:sp>
    </p:spTree>
    <p:extLst>
      <p:ext uri="{BB962C8B-B14F-4D97-AF65-F5344CB8AC3E}">
        <p14:creationId xmlns:p14="http://schemas.microsoft.com/office/powerpoint/2010/main" val="328543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32A3-3059-4DBC-8533-CA0D1F127D2B}" type="slidenum">
              <a:rPr lang="es-ES" altLang="id-ID" smtClean="0"/>
              <a:pPr>
                <a:defRPr/>
              </a:pPr>
              <a:t>‹#›</a:t>
            </a:fld>
            <a:endParaRPr lang="es-ES" altLang="id-ID"/>
          </a:p>
        </p:txBody>
      </p:sp>
    </p:spTree>
    <p:extLst>
      <p:ext uri="{BB962C8B-B14F-4D97-AF65-F5344CB8AC3E}">
        <p14:creationId xmlns:p14="http://schemas.microsoft.com/office/powerpoint/2010/main" val="83455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32A3-3059-4DBC-8533-CA0D1F127D2B}" type="slidenum">
              <a:rPr lang="es-ES" altLang="id-ID" smtClean="0"/>
              <a:pPr>
                <a:defRPr/>
              </a:pPr>
              <a:t>‹#›</a:t>
            </a:fld>
            <a:endParaRPr lang="es-ES" altLang="id-ID"/>
          </a:p>
        </p:txBody>
      </p:sp>
    </p:spTree>
    <p:extLst>
      <p:ext uri="{BB962C8B-B14F-4D97-AF65-F5344CB8AC3E}">
        <p14:creationId xmlns:p14="http://schemas.microsoft.com/office/powerpoint/2010/main" val="26127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32A3-3059-4DBC-8533-CA0D1F127D2B}" type="slidenum">
              <a:rPr lang="es-ES" altLang="id-ID" smtClean="0"/>
              <a:pPr>
                <a:defRPr/>
              </a:pPr>
              <a:t>‹#›</a:t>
            </a:fld>
            <a:endParaRPr lang="es-ES" altLang="id-ID"/>
          </a:p>
        </p:txBody>
      </p:sp>
    </p:spTree>
    <p:extLst>
      <p:ext uri="{BB962C8B-B14F-4D97-AF65-F5344CB8AC3E}">
        <p14:creationId xmlns:p14="http://schemas.microsoft.com/office/powerpoint/2010/main" val="286939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32A3-3059-4DBC-8533-CA0D1F127D2B}" type="slidenum">
              <a:rPr lang="es-ES" altLang="id-ID" smtClean="0"/>
              <a:pPr>
                <a:defRPr/>
              </a:pPr>
              <a:t>‹#›</a:t>
            </a:fld>
            <a:endParaRPr lang="es-ES" altLang="id-ID"/>
          </a:p>
        </p:txBody>
      </p:sp>
    </p:spTree>
    <p:extLst>
      <p:ext uri="{BB962C8B-B14F-4D97-AF65-F5344CB8AC3E}">
        <p14:creationId xmlns:p14="http://schemas.microsoft.com/office/powerpoint/2010/main" val="376438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32A3-3059-4DBC-8533-CA0D1F127D2B}" type="slidenum">
              <a:rPr lang="es-ES" altLang="id-ID" smtClean="0"/>
              <a:pPr>
                <a:defRPr/>
              </a:pPr>
              <a:t>‹#›</a:t>
            </a:fld>
            <a:endParaRPr lang="es-ES" altLang="id-ID"/>
          </a:p>
        </p:txBody>
      </p:sp>
    </p:spTree>
    <p:extLst>
      <p:ext uri="{BB962C8B-B14F-4D97-AF65-F5344CB8AC3E}">
        <p14:creationId xmlns:p14="http://schemas.microsoft.com/office/powerpoint/2010/main" val="300066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32A3-3059-4DBC-8533-CA0D1F127D2B}" type="slidenum">
              <a:rPr lang="es-ES" altLang="id-ID" smtClean="0"/>
              <a:pPr>
                <a:defRPr/>
              </a:pPr>
              <a:t>‹#›</a:t>
            </a:fld>
            <a:endParaRPr lang="es-ES" altLang="id-ID"/>
          </a:p>
        </p:txBody>
      </p:sp>
    </p:spTree>
    <p:extLst>
      <p:ext uri="{BB962C8B-B14F-4D97-AF65-F5344CB8AC3E}">
        <p14:creationId xmlns:p14="http://schemas.microsoft.com/office/powerpoint/2010/main" val="385515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90298CD5-6C1E-4009-B41F-6DF62E31D3B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8/24/2024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95000"/>
                  <a:lumOff val="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985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392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90298CD5-6C1E-4009-B41F-6DF62E31D3B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8/24/2024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95000"/>
                  <a:lumOff val="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81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id-ID" dirty="0">
                <a:latin typeface="Arial Rounded MT Bold" panose="020F0704030504030204" pitchFamily="34" charset="0"/>
              </a:rPr>
              <a:t>PEMBEKALAN </a:t>
            </a:r>
            <a:br>
              <a:rPr lang="en-US" altLang="id-ID" dirty="0">
                <a:latin typeface="Arial Rounded MT Bold" panose="020F0704030504030204" pitchFamily="34" charset="0"/>
              </a:rPr>
            </a:br>
            <a:r>
              <a:rPr lang="en-US" altLang="id-ID" dirty="0">
                <a:latin typeface="Arial Rounded MT Bold" panose="020F0704030504030204" pitchFamily="34" charset="0"/>
              </a:rPr>
              <a:t> VISITASI KEPEMIMPINAN NASIONAL (VKN)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347" y="4077072"/>
            <a:ext cx="7773308" cy="118072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OLEH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DR. BABAN SOBANDI, SE.,M.SI.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rgbClr val="FFFF00"/>
                </a:solidFill>
              </a:rPr>
              <a:t>(WIDYAISWARA LAN)</a:t>
            </a:r>
          </a:p>
        </p:txBody>
      </p:sp>
      <p:grpSp>
        <p:nvGrpSpPr>
          <p:cNvPr id="4" name="Group 3"/>
          <p:cNvGrpSpPr/>
          <p:nvPr/>
        </p:nvGrpSpPr>
        <p:grpSpPr bwMode="auto">
          <a:xfrm>
            <a:off x="3835401" y="6093296"/>
            <a:ext cx="4521200" cy="284162"/>
            <a:chOff x="3175155" y="4155313"/>
            <a:chExt cx="3527148" cy="243498"/>
          </a:xfrm>
        </p:grpSpPr>
        <p:sp>
          <p:nvSpPr>
            <p:cNvPr id="5" name="Subtitle 2"/>
            <p:cNvSpPr txBox="1"/>
            <p:nvPr/>
          </p:nvSpPr>
          <p:spPr bwMode="auto">
            <a:xfrm>
              <a:off x="6154902" y="4159394"/>
              <a:ext cx="547401" cy="22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/>
            <p:nvPr/>
          </p:nvSpPr>
          <p:spPr bwMode="auto">
            <a:xfrm>
              <a:off x="5348660" y="4155313"/>
              <a:ext cx="67620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/>
            <p:nvPr/>
          </p:nvSpPr>
          <p:spPr bwMode="auto">
            <a:xfrm>
              <a:off x="3338632" y="4155313"/>
              <a:ext cx="806240" cy="24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/>
            <p:nvPr/>
          </p:nvSpPr>
          <p:spPr bwMode="auto">
            <a:xfrm>
              <a:off x="4276150" y="4155313"/>
              <a:ext cx="94247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7" y="326002"/>
            <a:ext cx="1490369" cy="757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788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19820" cy="6858000"/>
          </a:xfrm>
          <a:custGeom>
            <a:avLst/>
            <a:gdLst/>
            <a:ahLst/>
            <a:cxnLst/>
            <a:rect l="l" t="t" r="r" b="b"/>
            <a:pathLst>
              <a:path w="13079730" h="10287000">
                <a:moveTo>
                  <a:pt x="0" y="10287000"/>
                </a:moveTo>
                <a:lnTo>
                  <a:pt x="13079211" y="10287000"/>
                </a:lnTo>
                <a:lnTo>
                  <a:pt x="13079211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38C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19475" y="0"/>
            <a:ext cx="3472603" cy="6858000"/>
          </a:xfrm>
          <a:custGeom>
            <a:avLst/>
            <a:gdLst/>
            <a:ahLst/>
            <a:cxnLst/>
            <a:rect l="l" t="t" r="r" b="b"/>
            <a:pathLst>
              <a:path w="5208905" h="10287000">
                <a:moveTo>
                  <a:pt x="520878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5208788" y="0"/>
                </a:lnTo>
                <a:lnTo>
                  <a:pt x="5208788" y="10286999"/>
                </a:lnTo>
                <a:close/>
              </a:path>
            </a:pathLst>
          </a:custGeom>
          <a:solidFill>
            <a:srgbClr val="1D3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2629875"/>
            <a:ext cx="7073900" cy="25400"/>
          </a:xfrm>
          <a:custGeom>
            <a:avLst/>
            <a:gdLst/>
            <a:ahLst/>
            <a:cxnLst/>
            <a:rect l="l" t="t" r="r" b="b"/>
            <a:pathLst>
              <a:path w="10610850" h="38100">
                <a:moveTo>
                  <a:pt x="10610850" y="38100"/>
                </a:moveTo>
                <a:lnTo>
                  <a:pt x="0" y="38100"/>
                </a:lnTo>
                <a:lnTo>
                  <a:pt x="0" y="0"/>
                </a:lnTo>
                <a:lnTo>
                  <a:pt x="10610850" y="0"/>
                </a:lnTo>
                <a:lnTo>
                  <a:pt x="10610850" y="38100"/>
                </a:lnTo>
                <a:close/>
              </a:path>
            </a:pathLst>
          </a:custGeom>
          <a:solidFill>
            <a:srgbClr val="1D3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7334" y="467784"/>
            <a:ext cx="6097693" cy="1619247"/>
          </a:xfrm>
          <a:prstGeom prst="rect">
            <a:avLst/>
          </a:prstGeom>
        </p:spPr>
        <p:txBody>
          <a:bodyPr vert="horz" wrap="square" lIns="0" tIns="135467" rIns="0" bIns="0" rtlCol="0">
            <a:spAutoFit/>
          </a:bodyPr>
          <a:lstStyle/>
          <a:p>
            <a:pPr marL="8467">
              <a:spcBef>
                <a:spcPts val="1067"/>
              </a:spcBef>
            </a:pPr>
            <a:r>
              <a:rPr sz="4400" b="1" spc="620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PRODUK</a:t>
            </a:r>
            <a:endParaRPr sz="4400" b="1" dirty="0">
              <a:latin typeface="Arial" panose="020B0604020202020204"/>
              <a:cs typeface="Arial" panose="020B0604020202020204"/>
            </a:endParaRPr>
          </a:p>
          <a:p>
            <a:pPr marL="8467">
              <a:spcBef>
                <a:spcPts val="1000"/>
              </a:spcBef>
            </a:pPr>
            <a:r>
              <a:rPr sz="4400" b="1" spc="543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4400" b="1" spc="113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4400" b="1" spc="1113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4400" b="1" spc="26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4400" b="1" spc="113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4400" b="1" spc="320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4400" b="1" spc="85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4400" b="1" spc="113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J</a:t>
            </a:r>
            <a:r>
              <a:rPr sz="4400" b="1" spc="85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4400" b="1" spc="51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4400" b="1" spc="85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4400" b="1" spc="51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N</a:t>
            </a:r>
            <a:endParaRPr sz="44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13325" y="4588131"/>
            <a:ext cx="2678675" cy="2269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042401" y="51250"/>
            <a:ext cx="2472267" cy="2559269"/>
          </a:xfrm>
          <a:prstGeom prst="rect">
            <a:avLst/>
          </a:prstGeom>
        </p:spPr>
        <p:txBody>
          <a:bodyPr vert="horz" wrap="square" lIns="0" tIns="8043" rIns="0" bIns="0" rtlCol="0" anchor="ctr">
            <a:spAutoFit/>
          </a:bodyPr>
          <a:lstStyle/>
          <a:p>
            <a:pPr marL="8467" marR="3387" indent="485164">
              <a:lnSpc>
                <a:spcPct val="115000"/>
              </a:lnSpc>
              <a:spcBef>
                <a:spcPts val="63"/>
              </a:spcBef>
            </a:pPr>
            <a:br>
              <a:rPr lang="en-US" sz="2933" spc="7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</a:br>
            <a:r>
              <a:rPr lang="en-US" sz="2933" spc="7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LAPORAN </a:t>
            </a:r>
            <a:r>
              <a:rPr lang="en-US" sz="2933" i="1" spc="7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(lesson learned) </a:t>
            </a:r>
            <a:r>
              <a:rPr lang="en-US" sz="2933" spc="7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INDIVIDU</a:t>
            </a:r>
            <a:endParaRPr lang="en-US" sz="2933" dirty="0">
              <a:solidFill>
                <a:srgbClr val="FFFF0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CC45307A-F03F-4B90-8D74-28DFA6523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19467" y="6485467"/>
            <a:ext cx="270933" cy="2709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6219BF-4DD4-4C90-AAA3-BA3B55642045}"/>
              </a:ext>
            </a:extLst>
          </p:cNvPr>
          <p:cNvSpPr txBox="1"/>
          <p:nvPr/>
        </p:nvSpPr>
        <p:spPr>
          <a:xfrm>
            <a:off x="677333" y="2834175"/>
            <a:ext cx="6942667" cy="321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67" dirty="0">
                <a:solidFill>
                  <a:schemeClr val="bg1"/>
                </a:solidFill>
                <a:latin typeface="Arial Narrow" panose="020B0606020202030204" pitchFamily="34" charset="0"/>
              </a:rPr>
              <a:t>Laporan individu berisi tentang </a:t>
            </a:r>
            <a:r>
              <a:rPr lang="it-IT" sz="1867" i="1" dirty="0">
                <a:solidFill>
                  <a:schemeClr val="bg1"/>
                </a:solidFill>
                <a:latin typeface="Arial Narrow" panose="020B0606020202030204" pitchFamily="34" charset="0"/>
              </a:rPr>
              <a:t>lesson learnt </a:t>
            </a:r>
            <a:r>
              <a:rPr lang="it-IT" sz="1867" dirty="0">
                <a:solidFill>
                  <a:schemeClr val="bg1"/>
                </a:solidFill>
                <a:latin typeface="Arial Narrow" panose="020B0606020202030204" pitchFamily="34" charset="0"/>
              </a:rPr>
              <a:t>peserta dari 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pelaksanaan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VKN yang 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dapat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diadaptasi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dalam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pelaksanaan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i-FI" sz="1867" dirty="0">
                <a:solidFill>
                  <a:schemeClr val="bg1"/>
                </a:solidFill>
                <a:latin typeface="Arial Narrow" panose="020B0606020202030204" pitchFamily="34" charset="0"/>
              </a:rPr>
              <a:t>aktualisasi kepemimpinan maupun di unit kerja </a:t>
            </a:r>
            <a:r>
              <a:rPr lang="fi-FI" sz="1867" i="1" dirty="0">
                <a:solidFill>
                  <a:schemeClr val="bg1"/>
                </a:solidFill>
                <a:latin typeface="Arial Narrow" panose="020B0606020202030204" pitchFamily="34" charset="0"/>
              </a:rPr>
              <a:t>permanent</a:t>
            </a:r>
            <a:r>
              <a:rPr lang="fi-FI" sz="1867" dirty="0">
                <a:solidFill>
                  <a:schemeClr val="bg1"/>
                </a:solidFill>
                <a:latin typeface="Arial Narrow" panose="020B0606020202030204" pitchFamily="34" charset="0"/>
              </a:rPr>
              <a:t>-nya.</a:t>
            </a:r>
          </a:p>
          <a:p>
            <a:pPr algn="l"/>
            <a:r>
              <a:rPr lang="en-US" sz="1867" i="1" dirty="0">
                <a:solidFill>
                  <a:schemeClr val="bg1"/>
                </a:solidFill>
                <a:latin typeface="Arial Narrow" panose="020B0606020202030204" pitchFamily="34" charset="0"/>
              </a:rPr>
              <a:t> Lesson learnt </a:t>
            </a:r>
            <a:r>
              <a:rPr lang="en-US" sz="1867" dirty="0">
                <a:solidFill>
                  <a:schemeClr val="bg1"/>
                </a:solidFill>
                <a:latin typeface="Arial Narrow" panose="020B0606020202030204" pitchFamily="34" charset="0"/>
              </a:rPr>
              <a:t>ini </a:t>
            </a:r>
            <a:r>
              <a:rPr lang="en-US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dituangkan</a:t>
            </a:r>
            <a:r>
              <a:rPr lang="en-US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dalam</a:t>
            </a:r>
            <a:r>
              <a:rPr lang="en-US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bentuk</a:t>
            </a:r>
            <a:r>
              <a:rPr lang="en-US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867" i="1" dirty="0">
                <a:solidFill>
                  <a:schemeClr val="bg1"/>
                </a:solidFill>
                <a:latin typeface="Arial Narrow" panose="020B0606020202030204" pitchFamily="34" charset="0"/>
              </a:rPr>
              <a:t>learning journal</a:t>
            </a:r>
            <a:r>
              <a:rPr lang="en-US" sz="1867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en-US" sz="1867" i="1" dirty="0">
                <a:solidFill>
                  <a:schemeClr val="bg1"/>
                </a:solidFill>
                <a:latin typeface="Arial Narrow" panose="020B0606020202030204" pitchFamily="34" charset="0"/>
              </a:rPr>
              <a:t>Learning </a:t>
            </a:r>
            <a:r>
              <a:rPr lang="it-IT" sz="1867" i="1" dirty="0">
                <a:solidFill>
                  <a:schemeClr val="bg1"/>
                </a:solidFill>
                <a:latin typeface="Arial Narrow" panose="020B0606020202030204" pitchFamily="34" charset="0"/>
              </a:rPr>
              <a:t>journal </a:t>
            </a:r>
            <a:r>
              <a:rPr lang="it-IT" sz="1867" dirty="0">
                <a:solidFill>
                  <a:schemeClr val="bg1"/>
                </a:solidFill>
                <a:latin typeface="Arial Narrow" panose="020B0606020202030204" pitchFamily="34" charset="0"/>
              </a:rPr>
              <a:t>visitasi berisi konsep/informasi penting yang dipelajari di 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lokus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disertai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dengan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pengayaan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/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penguatan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dari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hasil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pelaksanaan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tugas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serta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penerapannya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di 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tempat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dirty="0" err="1">
                <a:solidFill>
                  <a:schemeClr val="bg1"/>
                </a:solidFill>
                <a:latin typeface="Arial Narrow" panose="020B0606020202030204" pitchFamily="34" charset="0"/>
              </a:rPr>
              <a:t>kerja</a:t>
            </a:r>
            <a:r>
              <a:rPr lang="en-ID" sz="1867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l"/>
            <a:endParaRPr lang="en-ID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fi-FI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Diserahkan paling lambat hari 1 (satu) hari setelah sesi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pelaksanaan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VKN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selesai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Disampaikan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dalam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bentuk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Soft copy 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dan format .pdf.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Maksimal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2 (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dua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)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halaman</a:t>
            </a:r>
            <a:endParaRPr lang="en-ID" sz="1867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Tm="2919">
    <p:randomBar dir="vert"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8719820" cy="6858000"/>
          </a:xfrm>
          <a:custGeom>
            <a:avLst/>
            <a:gdLst/>
            <a:ahLst/>
            <a:cxnLst/>
            <a:rect l="l" t="t" r="r" b="b"/>
            <a:pathLst>
              <a:path w="13079730" h="10287000">
                <a:moveTo>
                  <a:pt x="0" y="10287000"/>
                </a:moveTo>
                <a:lnTo>
                  <a:pt x="13079211" y="10287000"/>
                </a:lnTo>
                <a:lnTo>
                  <a:pt x="13079211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38C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19475" y="0"/>
            <a:ext cx="3472603" cy="6858000"/>
          </a:xfrm>
          <a:custGeom>
            <a:avLst/>
            <a:gdLst/>
            <a:ahLst/>
            <a:cxnLst/>
            <a:rect l="l" t="t" r="r" b="b"/>
            <a:pathLst>
              <a:path w="5208905" h="10287000">
                <a:moveTo>
                  <a:pt x="520878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5208788" y="0"/>
                </a:lnTo>
                <a:lnTo>
                  <a:pt x="5208788" y="10286999"/>
                </a:lnTo>
                <a:close/>
              </a:path>
            </a:pathLst>
          </a:custGeom>
          <a:solidFill>
            <a:srgbClr val="1D3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2209800"/>
            <a:ext cx="7073900" cy="25400"/>
          </a:xfrm>
          <a:custGeom>
            <a:avLst/>
            <a:gdLst/>
            <a:ahLst/>
            <a:cxnLst/>
            <a:rect l="l" t="t" r="r" b="b"/>
            <a:pathLst>
              <a:path w="10610850" h="38100">
                <a:moveTo>
                  <a:pt x="10610850" y="38100"/>
                </a:moveTo>
                <a:lnTo>
                  <a:pt x="0" y="38100"/>
                </a:lnTo>
                <a:lnTo>
                  <a:pt x="0" y="0"/>
                </a:lnTo>
                <a:lnTo>
                  <a:pt x="10610850" y="0"/>
                </a:lnTo>
                <a:lnTo>
                  <a:pt x="10610850" y="38100"/>
                </a:lnTo>
                <a:close/>
              </a:path>
            </a:pathLst>
          </a:custGeom>
          <a:solidFill>
            <a:srgbClr val="1D3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7334" y="467784"/>
            <a:ext cx="6097693" cy="1619247"/>
          </a:xfrm>
          <a:prstGeom prst="rect">
            <a:avLst/>
          </a:prstGeom>
        </p:spPr>
        <p:txBody>
          <a:bodyPr vert="horz" wrap="square" lIns="0" tIns="135467" rIns="0" bIns="0" rtlCol="0">
            <a:spAutoFit/>
          </a:bodyPr>
          <a:lstStyle/>
          <a:p>
            <a:pPr marL="8467">
              <a:spcBef>
                <a:spcPts val="1067"/>
              </a:spcBef>
            </a:pPr>
            <a:r>
              <a:rPr sz="4400" b="1" spc="620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PRODUK</a:t>
            </a:r>
            <a:endParaRPr sz="4400" b="1" dirty="0">
              <a:latin typeface="Arial" panose="020B0604020202020204"/>
              <a:cs typeface="Arial" panose="020B0604020202020204"/>
            </a:endParaRPr>
          </a:p>
          <a:p>
            <a:pPr marL="8467">
              <a:spcBef>
                <a:spcPts val="1000"/>
              </a:spcBef>
            </a:pPr>
            <a:r>
              <a:rPr sz="4400" b="1" spc="543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4400" b="1" spc="113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4400" b="1" spc="1113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4400" b="1" spc="26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4400" b="1" spc="113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4400" b="1" spc="320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4400" b="1" spc="85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4400" b="1" spc="113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J</a:t>
            </a:r>
            <a:r>
              <a:rPr sz="4400" b="1" spc="85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4400" b="1" spc="51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4400" b="1" spc="85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4400" b="1" spc="51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N</a:t>
            </a:r>
            <a:endParaRPr sz="44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13325" y="4588131"/>
            <a:ext cx="2678675" cy="2269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042401" y="51250"/>
            <a:ext cx="2472267" cy="2559269"/>
          </a:xfrm>
          <a:prstGeom prst="rect">
            <a:avLst/>
          </a:prstGeom>
        </p:spPr>
        <p:txBody>
          <a:bodyPr vert="horz" wrap="square" lIns="0" tIns="8043" rIns="0" bIns="0" rtlCol="0" anchor="ctr">
            <a:spAutoFit/>
          </a:bodyPr>
          <a:lstStyle/>
          <a:p>
            <a:pPr marL="8467" marR="3387" indent="485164">
              <a:lnSpc>
                <a:spcPct val="115000"/>
              </a:lnSpc>
              <a:spcBef>
                <a:spcPts val="63"/>
              </a:spcBef>
            </a:pPr>
            <a:br>
              <a:rPr lang="en-US" sz="2933" spc="7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</a:br>
            <a:r>
              <a:rPr lang="en-US" sz="2933" spc="7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LAPORAN </a:t>
            </a:r>
            <a:r>
              <a:rPr lang="en-US" sz="2933" i="1" spc="7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(lesson learned) </a:t>
            </a:r>
            <a:br>
              <a:rPr lang="en-US" sz="2933" spc="7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</a:br>
            <a:r>
              <a:rPr lang="en-US" sz="2933" spc="7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KELOMPOK</a:t>
            </a:r>
            <a:endParaRPr lang="en-US" sz="2933" dirty="0">
              <a:solidFill>
                <a:srgbClr val="FFFF0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CC45307A-F03F-4B90-8D74-28DFA6523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19467" y="6485467"/>
            <a:ext cx="270933" cy="2709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359DD9-244F-4EC1-999F-2DB51E0321E8}"/>
              </a:ext>
            </a:extLst>
          </p:cNvPr>
          <p:cNvSpPr txBox="1"/>
          <p:nvPr/>
        </p:nvSpPr>
        <p:spPr>
          <a:xfrm>
            <a:off x="863600" y="2359538"/>
            <a:ext cx="7533295" cy="411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Laporan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kelompok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berupa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dokumen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yang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berisi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lesson learnt strategic leadership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peningkatan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keunggulan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kompetitif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(</a:t>
            </a:r>
            <a:r>
              <a:rPr lang="en-ID" sz="1867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competitive advantages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)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lokus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VKN.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Pembuatan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laporan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VKN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memenuhi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beberapa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hal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berikut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  <a:p>
            <a:pPr marL="304815" indent="-304815">
              <a:buFont typeface="+mj-lt"/>
              <a:buAutoNum type="arabicPeriod"/>
            </a:pP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Dibuat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secara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kelompok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marL="304815" indent="-304815">
              <a:buFont typeface="+mj-lt"/>
              <a:buAutoNum type="arabicPeriod"/>
            </a:pPr>
            <a:r>
              <a:rPr lang="fi-FI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Maksimal 5 (lima) halaman.</a:t>
            </a:r>
          </a:p>
          <a:p>
            <a:pPr marL="304815" indent="-304815">
              <a:buFont typeface="+mj-lt"/>
              <a:buAutoNum type="arabicPeriod"/>
            </a:pP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Disiapkan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dari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awal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pembelajaran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VKN dan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diserahkan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paling </a:t>
            </a:r>
            <a:r>
              <a:rPr lang="fi-FI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lambat 1 (satu) minggu setelah pelaksanaan VKN.</a:t>
            </a:r>
          </a:p>
          <a:p>
            <a:pPr marL="304815" indent="-304815">
              <a:buFont typeface="+mj-lt"/>
              <a:buAutoNum type="arabicPeriod"/>
            </a:pP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Disampaikan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dalam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bentuk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Soft copy 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dan format .pdf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serta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dapat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disertai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dengan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video.</a:t>
            </a:r>
          </a:p>
          <a:p>
            <a:pPr marL="304815" indent="-304815">
              <a:buFont typeface="+mj-lt"/>
              <a:buAutoNum type="arabicPeriod"/>
            </a:pP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Laporan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kelompok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merupakan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laporan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hasil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pengamatan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atas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permasalahan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/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tantangan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/</a:t>
            </a:r>
            <a:r>
              <a:rPr lang="en-ID" sz="1867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competitive advantages 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dan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rekomendasi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strategic </a:t>
            </a:r>
            <a:r>
              <a:rPr lang="en-ID" sz="1867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leaderdship</a:t>
            </a:r>
            <a:r>
              <a:rPr lang="en-ID" sz="1867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yang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dapat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dilakukan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lokus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visitasi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marL="304815" indent="-304815">
              <a:buFont typeface="+mj-lt"/>
              <a:buAutoNum type="arabicPeriod"/>
            </a:pP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Jika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disertai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dengan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BM,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laporan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kelompok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harus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memuat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nn-NO" sz="1867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lesson learnt </a:t>
            </a:r>
            <a:r>
              <a:rPr lang="nn-NO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BM untuk memperkaya rekomendasi </a:t>
            </a:r>
            <a:r>
              <a:rPr lang="nn-NO" sz="1867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strategic </a:t>
            </a:r>
            <a:r>
              <a:rPr lang="en-ID" sz="1867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leadership 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yang </a:t>
            </a:r>
            <a:r>
              <a:rPr lang="en-ID" sz="186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ditawarkan</a:t>
            </a:r>
            <a:r>
              <a:rPr lang="en-ID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306428"/>
      </p:ext>
    </p:extLst>
  </p:cSld>
  <p:clrMapOvr>
    <a:masterClrMapping/>
  </p:clrMapOvr>
  <p:transition spd="slow" advTm="2919">
    <p:randomBar dir="vert"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8719820" cy="6858000"/>
          </a:xfrm>
          <a:custGeom>
            <a:avLst/>
            <a:gdLst/>
            <a:ahLst/>
            <a:cxnLst/>
            <a:rect l="l" t="t" r="r" b="b"/>
            <a:pathLst>
              <a:path w="13079730" h="10287000">
                <a:moveTo>
                  <a:pt x="0" y="10287000"/>
                </a:moveTo>
                <a:lnTo>
                  <a:pt x="13079211" y="10287000"/>
                </a:lnTo>
                <a:lnTo>
                  <a:pt x="13079211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38C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19475" y="0"/>
            <a:ext cx="3472603" cy="6858000"/>
          </a:xfrm>
          <a:custGeom>
            <a:avLst/>
            <a:gdLst/>
            <a:ahLst/>
            <a:cxnLst/>
            <a:rect l="l" t="t" r="r" b="b"/>
            <a:pathLst>
              <a:path w="5208905" h="10287000">
                <a:moveTo>
                  <a:pt x="520878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5208788" y="0"/>
                </a:lnTo>
                <a:lnTo>
                  <a:pt x="5208788" y="10286999"/>
                </a:lnTo>
                <a:close/>
              </a:path>
            </a:pathLst>
          </a:custGeom>
          <a:solidFill>
            <a:srgbClr val="1D3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2209800"/>
            <a:ext cx="7073900" cy="25400"/>
          </a:xfrm>
          <a:custGeom>
            <a:avLst/>
            <a:gdLst/>
            <a:ahLst/>
            <a:cxnLst/>
            <a:rect l="l" t="t" r="r" b="b"/>
            <a:pathLst>
              <a:path w="10610850" h="38100">
                <a:moveTo>
                  <a:pt x="10610850" y="38100"/>
                </a:moveTo>
                <a:lnTo>
                  <a:pt x="0" y="38100"/>
                </a:lnTo>
                <a:lnTo>
                  <a:pt x="0" y="0"/>
                </a:lnTo>
                <a:lnTo>
                  <a:pt x="10610850" y="0"/>
                </a:lnTo>
                <a:lnTo>
                  <a:pt x="10610850" y="38100"/>
                </a:lnTo>
                <a:close/>
              </a:path>
            </a:pathLst>
          </a:custGeom>
          <a:solidFill>
            <a:srgbClr val="1D3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7334" y="467784"/>
            <a:ext cx="6097693" cy="1619247"/>
          </a:xfrm>
          <a:prstGeom prst="rect">
            <a:avLst/>
          </a:prstGeom>
        </p:spPr>
        <p:txBody>
          <a:bodyPr vert="horz" wrap="square" lIns="0" tIns="135467" rIns="0" bIns="0" rtlCol="0">
            <a:spAutoFit/>
          </a:bodyPr>
          <a:lstStyle/>
          <a:p>
            <a:pPr marL="8467">
              <a:spcBef>
                <a:spcPts val="1067"/>
              </a:spcBef>
            </a:pPr>
            <a:r>
              <a:rPr sz="4400" b="1" spc="620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PRODUK</a:t>
            </a:r>
            <a:endParaRPr sz="4400" b="1" dirty="0">
              <a:latin typeface="Arial" panose="020B0604020202020204"/>
              <a:cs typeface="Arial" panose="020B0604020202020204"/>
            </a:endParaRPr>
          </a:p>
          <a:p>
            <a:pPr marL="8467">
              <a:spcBef>
                <a:spcPts val="1000"/>
              </a:spcBef>
            </a:pPr>
            <a:r>
              <a:rPr sz="4400" b="1" spc="543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4400" b="1" spc="113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4400" b="1" spc="1113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4400" b="1" spc="26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4400" b="1" spc="113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4400" b="1" spc="320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4400" b="1" spc="85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4400" b="1" spc="113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J</a:t>
            </a:r>
            <a:r>
              <a:rPr sz="4400" b="1" spc="85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4400" b="1" spc="51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4400" b="1" spc="85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4400" b="1" spc="517" dirty="0">
                <a:solidFill>
                  <a:srgbClr val="1D3653"/>
                </a:solidFill>
                <a:latin typeface="Arial" panose="020B0604020202020204"/>
                <a:cs typeface="Arial" panose="020B0604020202020204"/>
              </a:rPr>
              <a:t>N</a:t>
            </a:r>
            <a:endParaRPr sz="44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13325" y="4588131"/>
            <a:ext cx="2678675" cy="2269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176" y="223703"/>
            <a:ext cx="577849" cy="463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042401" y="51250"/>
            <a:ext cx="2472267" cy="2559269"/>
          </a:xfrm>
          <a:prstGeom prst="rect">
            <a:avLst/>
          </a:prstGeom>
        </p:spPr>
        <p:txBody>
          <a:bodyPr vert="horz" wrap="square" lIns="0" tIns="8043" rIns="0" bIns="0" rtlCol="0" anchor="ctr">
            <a:spAutoFit/>
          </a:bodyPr>
          <a:lstStyle/>
          <a:p>
            <a:pPr marL="8467" marR="3387" indent="485164">
              <a:lnSpc>
                <a:spcPct val="115000"/>
              </a:lnSpc>
              <a:spcBef>
                <a:spcPts val="63"/>
              </a:spcBef>
            </a:pPr>
            <a:br>
              <a:rPr lang="en-US" sz="2933" spc="7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</a:br>
            <a:br>
              <a:rPr lang="en-US" sz="2933" spc="7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</a:br>
            <a:r>
              <a:rPr lang="en-US" sz="2933" spc="7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KELOMPOK</a:t>
            </a:r>
            <a:br>
              <a:rPr lang="en-US" sz="2933" spc="7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</a:br>
            <a:r>
              <a:rPr lang="en-US" sz="2933" i="1" spc="7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(policy brief)</a:t>
            </a:r>
            <a:endParaRPr lang="en-US" sz="2933" dirty="0">
              <a:solidFill>
                <a:srgbClr val="FFFF0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CC45307A-F03F-4B90-8D74-28DFA6523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19467" y="6485467"/>
            <a:ext cx="270933" cy="2709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D98785-778D-46F9-BE21-7082F9E00C83}"/>
              </a:ext>
            </a:extLst>
          </p:cNvPr>
          <p:cNvSpPr txBox="1"/>
          <p:nvPr/>
        </p:nvSpPr>
        <p:spPr>
          <a:xfrm>
            <a:off x="771987" y="2367104"/>
            <a:ext cx="7153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Hasil VKN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menjadi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bahan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untuk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perumusan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Policy brief 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kelompok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pada PKN Tingkat II.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Pengamatan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lapangan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dan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rekomendasi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strategic leadership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adalah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aspek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utama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bentuk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pemanfaatan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hasil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VKN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dalam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policy brief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Kualitas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analisis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fakta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lapangan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dan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kualitas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rekomendasi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hasil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VKN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mempengaruhi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kontribusi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hasil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VKN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dalam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perumusan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policy brief 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PKN Tingkat II.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352453-46BB-4DFD-83CB-C38D450C1B24}"/>
              </a:ext>
            </a:extLst>
          </p:cNvPr>
          <p:cNvSpPr txBox="1"/>
          <p:nvPr/>
        </p:nvSpPr>
        <p:spPr>
          <a:xfrm>
            <a:off x="762000" y="3714791"/>
            <a:ext cx="70623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Terkait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dengan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hal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tersebut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beberapa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hal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perlu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dipahami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oleh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peserta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adalah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bahwa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  <a:p>
            <a:pPr marL="342917" indent="-342917">
              <a:buFont typeface="+mj-lt"/>
              <a:buAutoNum type="arabicPeriod"/>
            </a:pP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VKN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bukan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kegiatan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yg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berdiri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sendiri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namun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berkaitan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dengan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penulisan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policy brief.</a:t>
            </a:r>
          </a:p>
          <a:p>
            <a:pPr marL="342917" indent="-342917">
              <a:buFont typeface="+mj-lt"/>
              <a:buAutoNum type="arabicPeriod"/>
            </a:pP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Perlu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diberikan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ruang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(</a:t>
            </a:r>
            <a:r>
              <a:rPr lang="en-ID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space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)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tersendiri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agar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hasil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VKN </a:t>
            </a:r>
            <a:r>
              <a:rPr lang="en-US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berkontribusi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terhadap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penulisan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policy brief</a:t>
            </a:r>
          </a:p>
          <a:p>
            <a:pPr marL="342917" indent="-342917">
              <a:buFont typeface="+mj-lt"/>
              <a:buAutoNum type="arabicPeriod"/>
            </a:pP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Sudah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harus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dipikirkan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sejak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perencanaan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marL="342917" indent="-342917">
              <a:buFont typeface="+mj-lt"/>
              <a:buAutoNum type="arabicPeriod"/>
            </a:pP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Penyusunan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Policy Brief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mengacu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pada Modul Policy Brief.</a:t>
            </a:r>
          </a:p>
          <a:p>
            <a:pPr marL="342917" indent="-342917">
              <a:buFont typeface="+mj-lt"/>
              <a:buAutoNum type="arabicPeriod"/>
            </a:pP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Berbagai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pengalaman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(</a:t>
            </a:r>
            <a:r>
              <a:rPr lang="en-ID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sharing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)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dilakukan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bersamaan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dengan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sesi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Penilaian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Policy Brief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marL="342917" indent="-342917">
              <a:buFont typeface="+mj-lt"/>
              <a:buAutoNum type="arabicPeriod"/>
            </a:pP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Dalam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pemaparan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policy brief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kelompok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perlu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menjelaskan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bagaimana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hasil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VKN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dimanfaatkan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dan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memperkaya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penyusunan</a:t>
            </a:r>
            <a:r>
              <a:rPr lang="en-ID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policy brief.</a:t>
            </a:r>
          </a:p>
        </p:txBody>
      </p:sp>
    </p:spTree>
    <p:extLst>
      <p:ext uri="{BB962C8B-B14F-4D97-AF65-F5344CB8AC3E}">
        <p14:creationId xmlns:p14="http://schemas.microsoft.com/office/powerpoint/2010/main" val="3549234991"/>
      </p:ext>
    </p:extLst>
  </p:cSld>
  <p:clrMapOvr>
    <a:masterClrMapping/>
  </p:clrMapOvr>
  <p:transition spd="slow" advTm="2919">
    <p:randomBar dir="vert"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LEARNT/ lesson learned</a:t>
            </a:r>
          </a:p>
        </p:txBody>
      </p:sp>
      <p:grpSp>
        <p:nvGrpSpPr>
          <p:cNvPr id="3" name="Group 2"/>
          <p:cNvGrpSpPr/>
          <p:nvPr/>
        </p:nvGrpSpPr>
        <p:grpSpPr bwMode="auto">
          <a:xfrm>
            <a:off x="3835401" y="6093296"/>
            <a:ext cx="4521200" cy="284162"/>
            <a:chOff x="3175155" y="4155313"/>
            <a:chExt cx="3527148" cy="243498"/>
          </a:xfrm>
        </p:grpSpPr>
        <p:sp>
          <p:nvSpPr>
            <p:cNvPr id="4" name="Subtitle 2"/>
            <p:cNvSpPr txBox="1"/>
            <p:nvPr/>
          </p:nvSpPr>
          <p:spPr bwMode="auto">
            <a:xfrm>
              <a:off x="6154902" y="4159394"/>
              <a:ext cx="547401" cy="22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5" name="Subtitle 2"/>
            <p:cNvSpPr txBox="1"/>
            <p:nvPr/>
          </p:nvSpPr>
          <p:spPr bwMode="auto">
            <a:xfrm>
              <a:off x="5348660" y="4155313"/>
              <a:ext cx="67620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6" name="Subtitle 2"/>
            <p:cNvSpPr txBox="1"/>
            <p:nvPr/>
          </p:nvSpPr>
          <p:spPr bwMode="auto">
            <a:xfrm>
              <a:off x="3338632" y="4155313"/>
              <a:ext cx="806240" cy="24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7" name="Subtitle 2"/>
            <p:cNvSpPr txBox="1"/>
            <p:nvPr/>
          </p:nvSpPr>
          <p:spPr bwMode="auto">
            <a:xfrm>
              <a:off x="4276150" y="4155313"/>
              <a:ext cx="94247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7" y="326002"/>
            <a:ext cx="1490369" cy="7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62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8" y="1119506"/>
            <a:ext cx="7765321" cy="81641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Apa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dimaksud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dgn</a:t>
            </a:r>
            <a:r>
              <a:rPr lang="en-US" dirty="0">
                <a:effectLst/>
              </a:rPr>
              <a:t> lesson learned?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347" y="2096064"/>
            <a:ext cx="8279141" cy="3695136"/>
          </a:xfrm>
        </p:spPr>
        <p:txBody>
          <a:bodyPr>
            <a:normAutofit/>
          </a:bodyPr>
          <a:lstStyle/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dirty="0" err="1">
                <a:effectLst/>
              </a:rPr>
              <a:t>Pengetahuan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diperoleh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melalui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pengalaman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jika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dibagikan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bermanfaat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pihak</a:t>
            </a:r>
            <a:r>
              <a:rPr lang="en-US" dirty="0">
                <a:effectLst/>
              </a:rPr>
              <a:t> lain 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dirty="0" err="1">
                <a:effectLst/>
              </a:rPr>
              <a:t>Dampak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diakibatkan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oleh</a:t>
            </a:r>
            <a:r>
              <a:rPr lang="en-US" dirty="0">
                <a:effectLst/>
              </a:rPr>
              <a:t> program/ project yang </a:t>
            </a:r>
            <a:r>
              <a:rPr lang="en-US" dirty="0" err="1">
                <a:effectLst/>
              </a:rPr>
              <a:t>memiliki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makna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perkembangan</a:t>
            </a:r>
            <a:r>
              <a:rPr lang="en-US" dirty="0">
                <a:effectLst/>
              </a:rPr>
              <a:t> program/ project </a:t>
            </a:r>
            <a:r>
              <a:rPr lang="en-US" dirty="0" err="1">
                <a:effectLst/>
              </a:rPr>
              <a:t>tertentu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menjadi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pembelajaran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yang lain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dirty="0" err="1">
                <a:effectLst/>
              </a:rPr>
              <a:t>Hasil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memiliki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makna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positif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negatif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sebuah</a:t>
            </a:r>
            <a:r>
              <a:rPr lang="en-US" dirty="0">
                <a:effectLst/>
              </a:rPr>
              <a:t> program/ project yang </a:t>
            </a:r>
            <a:r>
              <a:rPr lang="en-US" dirty="0" err="1">
                <a:effectLst/>
              </a:rPr>
              <a:t>dihasilkan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pandangan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penerima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mamfaat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3835401" y="6093296"/>
            <a:ext cx="4521200" cy="284162"/>
            <a:chOff x="3175155" y="4155313"/>
            <a:chExt cx="3527148" cy="243498"/>
          </a:xfrm>
        </p:grpSpPr>
        <p:sp>
          <p:nvSpPr>
            <p:cNvPr id="5" name="Subtitle 2"/>
            <p:cNvSpPr txBox="1"/>
            <p:nvPr/>
          </p:nvSpPr>
          <p:spPr bwMode="auto">
            <a:xfrm>
              <a:off x="6154902" y="4159394"/>
              <a:ext cx="547401" cy="22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/>
            <p:nvPr/>
          </p:nvSpPr>
          <p:spPr bwMode="auto">
            <a:xfrm>
              <a:off x="5348660" y="4155313"/>
              <a:ext cx="67620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/>
            <p:nvPr/>
          </p:nvSpPr>
          <p:spPr bwMode="auto">
            <a:xfrm>
              <a:off x="3338632" y="4155313"/>
              <a:ext cx="806240" cy="24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/>
            <p:nvPr/>
          </p:nvSpPr>
          <p:spPr bwMode="auto">
            <a:xfrm>
              <a:off x="4276150" y="4155313"/>
              <a:ext cx="94247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7" y="326002"/>
            <a:ext cx="1490369" cy="7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47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8" y="1119506"/>
            <a:ext cx="7765321" cy="81641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lesson learnt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131" y="2096064"/>
            <a:ext cx="8070975" cy="369513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effectLst/>
              </a:rPr>
              <a:t>Belajar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kesalahan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pernah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dilakukan</a:t>
            </a:r>
            <a:r>
              <a:rPr lang="en-US" dirty="0">
                <a:effectLst/>
              </a:rPr>
              <a:t>;</a:t>
            </a:r>
          </a:p>
          <a:p>
            <a:r>
              <a:rPr lang="en-US" dirty="0" err="1">
                <a:effectLst/>
              </a:rPr>
              <a:t>Mengulangi</a:t>
            </a:r>
            <a:r>
              <a:rPr lang="en-US" dirty="0">
                <a:effectLst/>
              </a:rPr>
              <a:t> </a:t>
            </a:r>
            <a:r>
              <a:rPr lang="en-US" i="1" dirty="0">
                <a:effectLst/>
              </a:rPr>
              <a:t>good practice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hasil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baik</a:t>
            </a:r>
            <a:r>
              <a:rPr lang="en-US" dirty="0">
                <a:effectLst/>
              </a:rPr>
              <a:t>;</a:t>
            </a:r>
          </a:p>
          <a:p>
            <a:r>
              <a:rPr lang="en-US" dirty="0" err="1">
                <a:effectLst/>
              </a:rPr>
              <a:t>Menghindari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mencegah</a:t>
            </a:r>
            <a:r>
              <a:rPr lang="en-US" dirty="0">
                <a:effectLst/>
              </a:rPr>
              <a:t> </a:t>
            </a:r>
            <a:r>
              <a:rPr lang="en-US" i="1" dirty="0">
                <a:effectLst/>
              </a:rPr>
              <a:t>bad practice </a:t>
            </a:r>
            <a:r>
              <a:rPr lang="en-US" dirty="0" err="1">
                <a:effectLst/>
              </a:rPr>
              <a:t>atau</a:t>
            </a:r>
            <a:r>
              <a:rPr lang="en-US" i="1" dirty="0">
                <a:effectLst/>
              </a:rPr>
              <a:t> bad experience </a:t>
            </a:r>
            <a:r>
              <a:rPr lang="en-US" dirty="0" err="1">
                <a:effectLst/>
              </a:rPr>
              <a:t>terulang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kembali</a:t>
            </a:r>
            <a:r>
              <a:rPr lang="en-US" dirty="0">
                <a:effectLst/>
              </a:rPr>
              <a:t>;</a:t>
            </a:r>
          </a:p>
          <a:p>
            <a:r>
              <a:rPr lang="en-US" dirty="0" err="1">
                <a:effectLst/>
              </a:rPr>
              <a:t>Dapat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mememitigasi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risiko</a:t>
            </a:r>
            <a:r>
              <a:rPr lang="en-US" dirty="0">
                <a:effectLst/>
              </a:rPr>
              <a:t> pada program/ </a:t>
            </a:r>
            <a:r>
              <a:rPr lang="en-US" dirty="0" err="1">
                <a:effectLst/>
              </a:rPr>
              <a:t>proyek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baru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sama</a:t>
            </a:r>
            <a:r>
              <a:rPr lang="en-US" dirty="0">
                <a:effectLst/>
              </a:rPr>
              <a:t>;</a:t>
            </a:r>
          </a:p>
          <a:p>
            <a:r>
              <a:rPr lang="en-US" dirty="0" err="1">
                <a:effectLst/>
              </a:rPr>
              <a:t>Mempunyai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pendekatan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konsisten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penyelesaian</a:t>
            </a:r>
            <a:r>
              <a:rPr lang="en-US" dirty="0">
                <a:effectLst/>
              </a:rPr>
              <a:t> issue-issue program/ </a:t>
            </a:r>
            <a:r>
              <a:rPr lang="en-US" dirty="0" err="1">
                <a:effectLst/>
              </a:rPr>
              <a:t>proyek</a:t>
            </a:r>
            <a:r>
              <a:rPr lang="en-US" dirty="0">
                <a:effectLst/>
              </a:rPr>
              <a:t>;</a:t>
            </a:r>
          </a:p>
          <a:p>
            <a:r>
              <a:rPr lang="en-US" dirty="0" err="1">
                <a:effectLst/>
              </a:rPr>
              <a:t>Dapat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menduplikasi</a:t>
            </a:r>
            <a:r>
              <a:rPr lang="en-US" dirty="0">
                <a:effectLst/>
              </a:rPr>
              <a:t> proses </a:t>
            </a:r>
            <a:r>
              <a:rPr lang="en-US" dirty="0" err="1">
                <a:effectLst/>
              </a:rPr>
              <a:t>dengan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lebih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baik</a:t>
            </a:r>
            <a:r>
              <a:rPr lang="en-US" dirty="0">
                <a:effectLst/>
              </a:rPr>
              <a:t>;</a:t>
            </a:r>
          </a:p>
          <a:p>
            <a:r>
              <a:rPr lang="en-US" dirty="0" err="1">
                <a:effectLst/>
              </a:rPr>
              <a:t>Katalis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mempercepat</a:t>
            </a:r>
            <a:r>
              <a:rPr lang="en-US" dirty="0">
                <a:effectLst/>
              </a:rPr>
              <a:t> proses </a:t>
            </a:r>
            <a:r>
              <a:rPr lang="en-US" dirty="0" err="1">
                <a:effectLst/>
              </a:rPr>
              <a:t>pembelajaran</a:t>
            </a:r>
            <a:r>
              <a:rPr lang="en-US" dirty="0">
                <a:effectLst/>
              </a:rPr>
              <a:t> personal </a:t>
            </a:r>
            <a:r>
              <a:rPr lang="en-US" dirty="0" err="1">
                <a:effectLst/>
              </a:rPr>
              <a:t>ataupun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organisasi</a:t>
            </a:r>
            <a:r>
              <a:rPr lang="en-US" dirty="0">
                <a:effectLst/>
              </a:rPr>
              <a:t>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3835401" y="6093296"/>
            <a:ext cx="4521200" cy="284162"/>
            <a:chOff x="3175155" y="4155313"/>
            <a:chExt cx="3527148" cy="243498"/>
          </a:xfrm>
        </p:grpSpPr>
        <p:sp>
          <p:nvSpPr>
            <p:cNvPr id="5" name="Subtitle 2"/>
            <p:cNvSpPr txBox="1"/>
            <p:nvPr/>
          </p:nvSpPr>
          <p:spPr bwMode="auto">
            <a:xfrm>
              <a:off x="6154902" y="4159394"/>
              <a:ext cx="547401" cy="22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/>
            <p:nvPr/>
          </p:nvSpPr>
          <p:spPr bwMode="auto">
            <a:xfrm>
              <a:off x="5348660" y="4155313"/>
              <a:ext cx="67620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/>
            <p:nvPr/>
          </p:nvSpPr>
          <p:spPr bwMode="auto">
            <a:xfrm>
              <a:off x="3338632" y="4155313"/>
              <a:ext cx="806240" cy="24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/>
            <p:nvPr/>
          </p:nvSpPr>
          <p:spPr bwMode="auto">
            <a:xfrm>
              <a:off x="4276150" y="4155313"/>
              <a:ext cx="94247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7" y="326002"/>
            <a:ext cx="1490369" cy="7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37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250" y="1268761"/>
            <a:ext cx="7765321" cy="1326321"/>
          </a:xfrm>
        </p:spPr>
        <p:txBody>
          <a:bodyPr>
            <a:normAutofit/>
          </a:bodyPr>
          <a:lstStyle/>
          <a:p>
            <a:r>
              <a:rPr lang="it-IT" sz="4400" dirty="0">
                <a:effectLst/>
              </a:rPr>
              <a:t>KONTEN LESSON LEARnt (individu)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346" y="2780928"/>
            <a:ext cx="7765322" cy="3010272"/>
          </a:xfrm>
        </p:spPr>
        <p:txBody>
          <a:bodyPr>
            <a:normAutofit lnSpcReduction="10000"/>
          </a:bodyPr>
          <a:lstStyle/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</a:rPr>
              <a:t>Subject </a:t>
            </a:r>
            <a:r>
              <a:rPr lang="en-US" sz="2800" dirty="0" err="1">
                <a:effectLst/>
              </a:rPr>
              <a:t>aktivitas</a:t>
            </a:r>
            <a:endParaRPr lang="en-US" sz="2800" dirty="0">
              <a:effectLst/>
            </a:endParaRP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800" dirty="0" err="1">
                <a:effectLst/>
              </a:rPr>
              <a:t>Deskripsi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aktivitas</a:t>
            </a:r>
            <a:endParaRPr lang="en-US" sz="2800" dirty="0">
              <a:effectLst/>
            </a:endParaRP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</a:rPr>
              <a:t>Lesson learned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800" dirty="0" err="1">
                <a:effectLst/>
              </a:rPr>
              <a:t>Adopsi</a:t>
            </a:r>
            <a:r>
              <a:rPr lang="en-US" sz="2800" dirty="0">
                <a:effectLst/>
              </a:rPr>
              <a:t>/ </a:t>
            </a:r>
            <a:r>
              <a:rPr lang="en-US" sz="2800" dirty="0" err="1">
                <a:effectLst/>
              </a:rPr>
              <a:t>Adaptasi</a:t>
            </a:r>
            <a:endParaRPr lang="en-US" sz="2800" dirty="0">
              <a:effectLst/>
            </a:endParaRP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800" dirty="0" err="1">
                <a:effectLst/>
              </a:rPr>
              <a:t>Rencana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Tindak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Lanjut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3835401" y="6093296"/>
            <a:ext cx="4521200" cy="284162"/>
            <a:chOff x="3175155" y="4155313"/>
            <a:chExt cx="3527148" cy="243498"/>
          </a:xfrm>
        </p:grpSpPr>
        <p:sp>
          <p:nvSpPr>
            <p:cNvPr id="5" name="Subtitle 2"/>
            <p:cNvSpPr txBox="1"/>
            <p:nvPr/>
          </p:nvSpPr>
          <p:spPr bwMode="auto">
            <a:xfrm>
              <a:off x="6154902" y="4159394"/>
              <a:ext cx="547401" cy="22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/>
            <p:nvPr/>
          </p:nvSpPr>
          <p:spPr bwMode="auto">
            <a:xfrm>
              <a:off x="5348660" y="4155313"/>
              <a:ext cx="67620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/>
            <p:nvPr/>
          </p:nvSpPr>
          <p:spPr bwMode="auto">
            <a:xfrm>
              <a:off x="3338632" y="4155313"/>
              <a:ext cx="806240" cy="24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/>
            <p:nvPr/>
          </p:nvSpPr>
          <p:spPr bwMode="auto">
            <a:xfrm>
              <a:off x="4276150" y="4155313"/>
              <a:ext cx="94247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7" y="326002"/>
            <a:ext cx="1490369" cy="7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39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250" y="1268761"/>
            <a:ext cx="7765321" cy="1326321"/>
          </a:xfrm>
        </p:spPr>
        <p:txBody>
          <a:bodyPr>
            <a:normAutofit/>
          </a:bodyPr>
          <a:lstStyle/>
          <a:p>
            <a:r>
              <a:rPr lang="it-IT" sz="4400" dirty="0">
                <a:effectLst/>
              </a:rPr>
              <a:t>KONTEN LESSON LEARnt (kelompok)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346" y="2780928"/>
            <a:ext cx="7765322" cy="3010272"/>
          </a:xfrm>
        </p:spPr>
        <p:txBody>
          <a:bodyPr>
            <a:normAutofit fontScale="70000" lnSpcReduction="20000"/>
          </a:bodyPr>
          <a:lstStyle/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</a:rPr>
              <a:t>Subject </a:t>
            </a:r>
            <a:r>
              <a:rPr lang="en-US" sz="2800" dirty="0" err="1">
                <a:effectLst/>
              </a:rPr>
              <a:t>aktivitas</a:t>
            </a:r>
            <a:endParaRPr lang="en-US" sz="2800" dirty="0">
              <a:effectLst/>
            </a:endParaRP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800" dirty="0" err="1">
                <a:effectLst/>
              </a:rPr>
              <a:t>Deskripsi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aktivitas</a:t>
            </a:r>
            <a:endParaRPr lang="en-US" sz="2800" dirty="0">
              <a:effectLst/>
            </a:endParaRPr>
          </a:p>
          <a:p>
            <a:pPr marL="920750" lvl="1" indent="-463550">
              <a:buFont typeface="Wingdings" panose="05000000000000000000" pitchFamily="2" charset="2"/>
              <a:buChar char="q"/>
            </a:pPr>
            <a:r>
              <a:rPr lang="en-US" sz="2600" dirty="0" err="1">
                <a:effectLst/>
              </a:rPr>
              <a:t>Keungulan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Kompetitive</a:t>
            </a:r>
            <a:endParaRPr lang="en-US" sz="2600" dirty="0">
              <a:effectLst/>
            </a:endParaRPr>
          </a:p>
          <a:p>
            <a:pPr marL="920750" lvl="1" indent="-463550">
              <a:buFont typeface="Wingdings" panose="05000000000000000000" pitchFamily="2" charset="2"/>
              <a:buChar char="q"/>
            </a:pPr>
            <a:r>
              <a:rPr lang="en-US" sz="2600" dirty="0" err="1">
                <a:effectLst/>
              </a:rPr>
              <a:t>Peluang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Peningkatan</a:t>
            </a:r>
            <a:r>
              <a:rPr lang="en-US" sz="2600" dirty="0">
                <a:effectLst/>
              </a:rPr>
              <a:t> 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</a:rPr>
              <a:t>Lesson learned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</a:rPr>
              <a:t>Kesimpulan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800" dirty="0" err="1">
                <a:effectLst/>
              </a:rPr>
              <a:t>Rekomendasi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3835401" y="6093296"/>
            <a:ext cx="4521200" cy="284162"/>
            <a:chOff x="3175155" y="4155313"/>
            <a:chExt cx="3527148" cy="243498"/>
          </a:xfrm>
        </p:grpSpPr>
        <p:sp>
          <p:nvSpPr>
            <p:cNvPr id="5" name="Subtitle 2"/>
            <p:cNvSpPr txBox="1"/>
            <p:nvPr/>
          </p:nvSpPr>
          <p:spPr bwMode="auto">
            <a:xfrm>
              <a:off x="6154902" y="4159394"/>
              <a:ext cx="547401" cy="22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/>
            <p:nvPr/>
          </p:nvSpPr>
          <p:spPr bwMode="auto">
            <a:xfrm>
              <a:off x="5348660" y="4155313"/>
              <a:ext cx="67620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/>
            <p:nvPr/>
          </p:nvSpPr>
          <p:spPr bwMode="auto">
            <a:xfrm>
              <a:off x="3338632" y="4155313"/>
              <a:ext cx="806240" cy="24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/>
            <p:nvPr/>
          </p:nvSpPr>
          <p:spPr bwMode="auto">
            <a:xfrm>
              <a:off x="4276150" y="4155313"/>
              <a:ext cx="94247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7" y="326002"/>
            <a:ext cx="1490369" cy="7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56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622D-8A2F-6D41-86A7-C3726391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9" y="1034115"/>
            <a:ext cx="7765321" cy="1326321"/>
          </a:xfrm>
        </p:spPr>
        <p:txBody>
          <a:bodyPr>
            <a:noAutofit/>
          </a:bodyPr>
          <a:lstStyle/>
          <a:p>
            <a:r>
              <a:rPr lang="en-US" sz="3600" dirty="0" err="1"/>
              <a:t>Dokumentasi</a:t>
            </a:r>
            <a:r>
              <a:rPr lang="en-US" sz="3600" dirty="0"/>
              <a:t> </a:t>
            </a:r>
            <a:r>
              <a:rPr lang="en-US" sz="3600" i="1" dirty="0"/>
              <a:t>Lesson Learnt </a:t>
            </a:r>
            <a:r>
              <a:rPr lang="en-US" sz="3600" dirty="0" err="1"/>
              <a:t>kelompok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53657-4817-1141-BE2D-38B5593FA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336874"/>
            <a:ext cx="7639000" cy="4116463"/>
          </a:xfrm>
        </p:spPr>
        <p:txBody>
          <a:bodyPr>
            <a:normAutofit/>
          </a:bodyPr>
          <a:lstStyle/>
          <a:p>
            <a:pPr marL="519113" indent="-519113">
              <a:buFont typeface="Wingdings" panose="05000000000000000000" pitchFamily="2" charset="2"/>
              <a:buChar char="q"/>
            </a:pP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Sub </a:t>
            </a:r>
            <a:r>
              <a:rPr lang="en-US" dirty="0" err="1"/>
              <a:t>Tema</a:t>
            </a:r>
            <a:endParaRPr lang="en-US" dirty="0"/>
          </a:p>
          <a:p>
            <a:pPr marL="519113" indent="-519113">
              <a:buFont typeface="Wingdings" panose="05000000000000000000" pitchFamily="2" charset="2"/>
              <a:buChar char="q"/>
            </a:pPr>
            <a:r>
              <a:rPr lang="en-US" dirty="0" err="1"/>
              <a:t>Diserahkan</a:t>
            </a:r>
            <a:r>
              <a:rPr lang="en-US" dirty="0"/>
              <a:t> paling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seminggu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VKN</a:t>
            </a:r>
          </a:p>
          <a:p>
            <a:pPr marL="519113" indent="-519113">
              <a:buFont typeface="Wingdings" panose="05000000000000000000" pitchFamily="2" charset="2"/>
              <a:buChar char="q"/>
            </a:pP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proses VKN dan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i="1" dirty="0"/>
              <a:t>off campus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seminggu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VKN</a:t>
            </a:r>
          </a:p>
          <a:p>
            <a:pPr marL="519113" indent="-519113">
              <a:buFont typeface="Wingdings" panose="05000000000000000000" pitchFamily="2" charset="2"/>
              <a:buChar char="q"/>
            </a:pPr>
            <a:r>
              <a:rPr lang="en-US" dirty="0"/>
              <a:t>Hasil </a:t>
            </a:r>
            <a:r>
              <a:rPr lang="en-US" dirty="0" err="1"/>
              <a:t>dokumentasi</a:t>
            </a:r>
            <a:r>
              <a:rPr lang="en-US" dirty="0"/>
              <a:t> </a:t>
            </a:r>
            <a:r>
              <a:rPr lang="en-US" dirty="0" err="1"/>
              <a:t>dipromosikan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forum </a:t>
            </a:r>
            <a:r>
              <a:rPr lang="en-US" dirty="0" err="1"/>
              <a:t>disseminasi</a:t>
            </a:r>
            <a:r>
              <a:rPr lang="en-US" dirty="0"/>
              <a:t>/</a:t>
            </a:r>
            <a:r>
              <a:rPr lang="en-US" dirty="0" err="1"/>
              <a:t>advokasi</a:t>
            </a:r>
            <a:r>
              <a:rPr lang="en-US" dirty="0"/>
              <a:t> (</a:t>
            </a:r>
            <a:r>
              <a:rPr lang="en-US" dirty="0" err="1"/>
              <a:t>youtube</a:t>
            </a:r>
            <a:r>
              <a:rPr lang="en-US" dirty="0"/>
              <a:t>, </a:t>
            </a:r>
            <a:r>
              <a:rPr lang="en-US" dirty="0" err="1"/>
              <a:t>medsos</a:t>
            </a:r>
            <a:r>
              <a:rPr lang="en-US" dirty="0"/>
              <a:t>, media </a:t>
            </a:r>
            <a:r>
              <a:rPr lang="en-US" dirty="0" err="1"/>
              <a:t>cetak</a:t>
            </a:r>
            <a:r>
              <a:rPr lang="en-US" dirty="0"/>
              <a:t>, webinar, 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pPr marL="519113" indent="-519113">
              <a:buFont typeface="Wingdings" panose="05000000000000000000" pitchFamily="2" charset="2"/>
              <a:buChar char="q"/>
            </a:pP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lokus</a:t>
            </a:r>
            <a:r>
              <a:rPr lang="en-US" dirty="0"/>
              <a:t> VKN   </a:t>
            </a:r>
          </a:p>
        </p:txBody>
      </p:sp>
      <p:grpSp>
        <p:nvGrpSpPr>
          <p:cNvPr id="4" name="Group 3"/>
          <p:cNvGrpSpPr/>
          <p:nvPr/>
        </p:nvGrpSpPr>
        <p:grpSpPr bwMode="auto">
          <a:xfrm>
            <a:off x="3835401" y="6093296"/>
            <a:ext cx="4521200" cy="284162"/>
            <a:chOff x="3175155" y="4155313"/>
            <a:chExt cx="3527148" cy="243498"/>
          </a:xfrm>
        </p:grpSpPr>
        <p:sp>
          <p:nvSpPr>
            <p:cNvPr id="5" name="Subtitle 2"/>
            <p:cNvSpPr txBox="1"/>
            <p:nvPr/>
          </p:nvSpPr>
          <p:spPr bwMode="auto">
            <a:xfrm>
              <a:off x="6154902" y="4159394"/>
              <a:ext cx="547401" cy="22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/>
            <p:nvPr/>
          </p:nvSpPr>
          <p:spPr bwMode="auto">
            <a:xfrm>
              <a:off x="5348660" y="4155313"/>
              <a:ext cx="67620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/>
            <p:nvPr/>
          </p:nvSpPr>
          <p:spPr bwMode="auto">
            <a:xfrm>
              <a:off x="3338632" y="4155313"/>
              <a:ext cx="806240" cy="24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/>
            <p:nvPr/>
          </p:nvSpPr>
          <p:spPr bwMode="auto">
            <a:xfrm>
              <a:off x="4276150" y="4155313"/>
              <a:ext cx="94247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7" y="326002"/>
            <a:ext cx="1490369" cy="7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82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622D-8A2F-6D41-86A7-C3726391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9" y="1124745"/>
            <a:ext cx="7765321" cy="1326321"/>
          </a:xfrm>
        </p:spPr>
        <p:txBody>
          <a:bodyPr>
            <a:normAutofit/>
          </a:bodyPr>
          <a:lstStyle/>
          <a:p>
            <a:r>
              <a:rPr lang="en-US" sz="4400" i="1" dirty="0"/>
              <a:t>Lesson Learnt </a:t>
            </a:r>
            <a:r>
              <a:rPr lang="en-US" sz="4400" dirty="0"/>
              <a:t>(</a:t>
            </a:r>
            <a:r>
              <a:rPr lang="en-US" sz="4400" dirty="0" err="1"/>
              <a:t>Individu</a:t>
            </a:r>
            <a:r>
              <a:rPr lang="en-US" sz="44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53657-4817-1141-BE2D-38B5593FA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708920"/>
            <a:ext cx="7639000" cy="2736304"/>
          </a:xfrm>
        </p:spPr>
        <p:txBody>
          <a:bodyPr>
            <a:normAutofit fontScale="92500" lnSpcReduction="20000"/>
          </a:bodyPr>
          <a:lstStyle/>
          <a:p>
            <a:pPr marL="395288" indent="-395288">
              <a:buFont typeface="Wingdings" panose="05000000000000000000" pitchFamily="2" charset="2"/>
              <a:buChar char="q"/>
            </a:pP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</a:p>
          <a:p>
            <a:pPr marL="395288" indent="-395288">
              <a:buFont typeface="Wingdings" panose="05000000000000000000" pitchFamily="2" charset="2"/>
              <a:buChar char="q"/>
            </a:pPr>
            <a:r>
              <a:rPr lang="en-US" dirty="0" err="1"/>
              <a:t>Diserahkan</a:t>
            </a:r>
            <a:r>
              <a:rPr lang="en-US" dirty="0"/>
              <a:t> </a:t>
            </a:r>
            <a:r>
              <a:rPr lang="en-US" dirty="0" err="1"/>
              <a:t>sesaat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proses VKN </a:t>
            </a:r>
            <a:r>
              <a:rPr lang="en-US" dirty="0" err="1"/>
              <a:t>selesai</a:t>
            </a:r>
            <a:r>
              <a:rPr lang="en-US" dirty="0"/>
              <a:t> di </a:t>
            </a:r>
            <a:r>
              <a:rPr lang="en-US" dirty="0" err="1"/>
              <a:t>lokus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i="1" dirty="0"/>
              <a:t>soft copy</a:t>
            </a:r>
          </a:p>
          <a:p>
            <a:pPr marL="395288" indent="-395288">
              <a:buFont typeface="Wingdings" panose="05000000000000000000" pitchFamily="2" charset="2"/>
              <a:buChar char="q"/>
            </a:pPr>
            <a:r>
              <a:rPr lang="en-US" dirty="0" err="1"/>
              <a:t>Maksimal</a:t>
            </a:r>
            <a:r>
              <a:rPr lang="en-US" dirty="0"/>
              <a:t> 2 </a:t>
            </a:r>
            <a:r>
              <a:rPr lang="en-US" dirty="0" err="1"/>
              <a:t>halaman</a:t>
            </a:r>
            <a:endParaRPr lang="en-US" dirty="0"/>
          </a:p>
          <a:p>
            <a:pPr marL="395288" indent="-395288">
              <a:buFont typeface="Wingdings" panose="05000000000000000000" pitchFamily="2" charset="2"/>
              <a:buChar char="q"/>
            </a:pP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lokus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adopsi</a:t>
            </a:r>
            <a:r>
              <a:rPr lang="en-US" dirty="0"/>
              <a:t>/ </a:t>
            </a:r>
            <a:r>
              <a:rPr lang="en-US" dirty="0" err="1"/>
              <a:t>adaptasi</a:t>
            </a:r>
            <a:r>
              <a:rPr lang="en-US" dirty="0"/>
              <a:t> di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.</a:t>
            </a:r>
          </a:p>
          <a:p>
            <a:pPr marL="395288" indent="-395288">
              <a:buFont typeface="Wingdings" panose="05000000000000000000" pitchFamily="2" charset="2"/>
              <a:buChar char="q"/>
            </a:pPr>
            <a:r>
              <a:rPr lang="en-US" dirty="0" err="1"/>
              <a:t>Implementatif</a:t>
            </a:r>
            <a:r>
              <a:rPr lang="en-US" dirty="0"/>
              <a:t> di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3835401" y="6093296"/>
            <a:ext cx="4521200" cy="284162"/>
            <a:chOff x="3175155" y="4155313"/>
            <a:chExt cx="3527148" cy="243498"/>
          </a:xfrm>
        </p:grpSpPr>
        <p:sp>
          <p:nvSpPr>
            <p:cNvPr id="5" name="Subtitle 2"/>
            <p:cNvSpPr txBox="1"/>
            <p:nvPr/>
          </p:nvSpPr>
          <p:spPr bwMode="auto">
            <a:xfrm>
              <a:off x="6154902" y="4159394"/>
              <a:ext cx="547401" cy="22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/>
            <p:nvPr/>
          </p:nvSpPr>
          <p:spPr bwMode="auto">
            <a:xfrm>
              <a:off x="5348660" y="4155313"/>
              <a:ext cx="67620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/>
            <p:nvPr/>
          </p:nvSpPr>
          <p:spPr bwMode="auto">
            <a:xfrm>
              <a:off x="3338632" y="4155313"/>
              <a:ext cx="806240" cy="24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/>
            <p:nvPr/>
          </p:nvSpPr>
          <p:spPr bwMode="auto">
            <a:xfrm>
              <a:off x="4276150" y="4155313"/>
              <a:ext cx="94247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7" y="326002"/>
            <a:ext cx="1490369" cy="7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0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E97E-DF24-4405-84A5-F61C691C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587151"/>
          </a:xfrm>
        </p:spPr>
        <p:txBody>
          <a:bodyPr/>
          <a:lstStyle/>
          <a:p>
            <a:r>
              <a:rPr lang="en-US" dirty="0" err="1"/>
              <a:t>Kurikulum</a:t>
            </a:r>
            <a:r>
              <a:rPr lang="en-US" dirty="0"/>
              <a:t> pkn2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194CC4-6056-4B17-972B-ED4B0E9BC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863081"/>
              </p:ext>
            </p:extLst>
          </p:nvPr>
        </p:nvGraphicFramePr>
        <p:xfrm>
          <a:off x="914400" y="1196753"/>
          <a:ext cx="1035367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B26E47F-47C9-44A4-A79B-89A0DA9A862D}"/>
              </a:ext>
            </a:extLst>
          </p:cNvPr>
          <p:cNvGrpSpPr/>
          <p:nvPr/>
        </p:nvGrpSpPr>
        <p:grpSpPr bwMode="auto">
          <a:xfrm>
            <a:off x="7392144" y="6453337"/>
            <a:ext cx="4521200" cy="284162"/>
            <a:chOff x="3175155" y="4155313"/>
            <a:chExt cx="3527148" cy="243498"/>
          </a:xfrm>
        </p:grpSpPr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2C3BBF97-F394-4731-A190-9AF054BB49F6}"/>
                </a:ext>
              </a:extLst>
            </p:cNvPr>
            <p:cNvSpPr txBox="1"/>
            <p:nvPr/>
          </p:nvSpPr>
          <p:spPr bwMode="auto">
            <a:xfrm>
              <a:off x="6154902" y="4159394"/>
              <a:ext cx="547401" cy="22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FECCC410-CDFD-458C-8AD5-3482E4940D39}"/>
                </a:ext>
              </a:extLst>
            </p:cNvPr>
            <p:cNvSpPr txBox="1"/>
            <p:nvPr/>
          </p:nvSpPr>
          <p:spPr bwMode="auto">
            <a:xfrm>
              <a:off x="5348660" y="4155313"/>
              <a:ext cx="67620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D04DAC90-C11D-4C73-AB5C-C5EBE48CBF66}"/>
                </a:ext>
              </a:extLst>
            </p:cNvPr>
            <p:cNvSpPr txBox="1"/>
            <p:nvPr/>
          </p:nvSpPr>
          <p:spPr bwMode="auto">
            <a:xfrm>
              <a:off x="3338632" y="4155313"/>
              <a:ext cx="806240" cy="24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21C07ADF-4097-4E95-9724-9538260DF071}"/>
                </a:ext>
              </a:extLst>
            </p:cNvPr>
            <p:cNvSpPr txBox="1"/>
            <p:nvPr/>
          </p:nvSpPr>
          <p:spPr bwMode="auto">
            <a:xfrm>
              <a:off x="4276150" y="4155313"/>
              <a:ext cx="94247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F316D13-3B23-433E-8C38-661C17661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AC5C89-CAB4-4CFC-A17E-0FD80D589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20D876-52DC-4404-AA85-3B619964E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1237818-D152-4E19-BC34-1FA75AB5D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FE3A9D1-FB47-47F8-9CB1-49E88321C3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0986"/>
            <a:ext cx="1944216" cy="987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944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1D00-7EDF-0D48-B649-41CA8E4A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VKN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88834E-FBD4-F04F-AD57-C8A0F67537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06286"/>
              </p:ext>
            </p:extLst>
          </p:nvPr>
        </p:nvGraphicFramePr>
        <p:xfrm>
          <a:off x="2057400" y="1988840"/>
          <a:ext cx="799904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B70DE4-C27D-A440-81ED-117A0886BE53}"/>
              </a:ext>
            </a:extLst>
          </p:cNvPr>
          <p:cNvCxnSpPr/>
          <p:nvPr/>
        </p:nvCxnSpPr>
        <p:spPr>
          <a:xfrm>
            <a:off x="4367808" y="3288320"/>
            <a:ext cx="3672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9A5DF-957A-5849-BC6E-4C7B5EF5F674}"/>
              </a:ext>
            </a:extLst>
          </p:cNvPr>
          <p:cNvCxnSpPr/>
          <p:nvPr/>
        </p:nvCxnSpPr>
        <p:spPr>
          <a:xfrm>
            <a:off x="3071664" y="4603541"/>
            <a:ext cx="1872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B37AE6-BEB1-2348-ABCF-ACA1E7ADA95B}"/>
              </a:ext>
            </a:extLst>
          </p:cNvPr>
          <p:cNvCxnSpPr/>
          <p:nvPr/>
        </p:nvCxnSpPr>
        <p:spPr>
          <a:xfrm>
            <a:off x="7032104" y="4603541"/>
            <a:ext cx="1872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FDA50C-1E1E-F04B-8713-005D6AF8B4CF}"/>
              </a:ext>
            </a:extLst>
          </p:cNvPr>
          <p:cNvCxnSpPr/>
          <p:nvPr/>
        </p:nvCxnSpPr>
        <p:spPr>
          <a:xfrm>
            <a:off x="6023992" y="328832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94A399-33A9-9D4D-9823-1E5D3D12ADBC}"/>
              </a:ext>
            </a:extLst>
          </p:cNvPr>
          <p:cNvCxnSpPr/>
          <p:nvPr/>
        </p:nvCxnSpPr>
        <p:spPr>
          <a:xfrm>
            <a:off x="5879976" y="3216312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E5F347-F34E-974A-AD32-B9F45B898F4F}"/>
              </a:ext>
            </a:extLst>
          </p:cNvPr>
          <p:cNvCxnSpPr/>
          <p:nvPr/>
        </p:nvCxnSpPr>
        <p:spPr>
          <a:xfrm>
            <a:off x="8040216" y="3288320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BEB209-65D1-5C45-95ED-5A06E127CB18}"/>
              </a:ext>
            </a:extLst>
          </p:cNvPr>
          <p:cNvCxnSpPr/>
          <p:nvPr/>
        </p:nvCxnSpPr>
        <p:spPr>
          <a:xfrm>
            <a:off x="4367808" y="3288320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F2AAE7-7FF7-1B46-93BB-6DF778DD390E}"/>
              </a:ext>
            </a:extLst>
          </p:cNvPr>
          <p:cNvCxnSpPr/>
          <p:nvPr/>
        </p:nvCxnSpPr>
        <p:spPr>
          <a:xfrm>
            <a:off x="7608168" y="4531533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5622BC-75F0-9143-B304-731DE7214670}"/>
              </a:ext>
            </a:extLst>
          </p:cNvPr>
          <p:cNvCxnSpPr/>
          <p:nvPr/>
        </p:nvCxnSpPr>
        <p:spPr>
          <a:xfrm>
            <a:off x="7032104" y="4603541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91DFE4-3B5E-2B41-B3F4-77E76A35C686}"/>
              </a:ext>
            </a:extLst>
          </p:cNvPr>
          <p:cNvCxnSpPr/>
          <p:nvPr/>
        </p:nvCxnSpPr>
        <p:spPr>
          <a:xfrm>
            <a:off x="8904312" y="4603541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03BFE7-F79B-7B48-9C70-BE6AF4ED9001}"/>
              </a:ext>
            </a:extLst>
          </p:cNvPr>
          <p:cNvCxnSpPr/>
          <p:nvPr/>
        </p:nvCxnSpPr>
        <p:spPr>
          <a:xfrm>
            <a:off x="3071664" y="4603541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2B7951-4276-6F44-B4EC-932DE9B9DBD2}"/>
              </a:ext>
            </a:extLst>
          </p:cNvPr>
          <p:cNvCxnSpPr/>
          <p:nvPr/>
        </p:nvCxnSpPr>
        <p:spPr>
          <a:xfrm>
            <a:off x="4007768" y="4531533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052D58-9B6A-154B-8024-CBFB0F70453F}"/>
              </a:ext>
            </a:extLst>
          </p:cNvPr>
          <p:cNvCxnSpPr/>
          <p:nvPr/>
        </p:nvCxnSpPr>
        <p:spPr>
          <a:xfrm>
            <a:off x="4943872" y="4603541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 bwMode="auto">
          <a:xfrm>
            <a:off x="3830075" y="6281124"/>
            <a:ext cx="4521200" cy="284162"/>
            <a:chOff x="3175155" y="4155313"/>
            <a:chExt cx="3527148" cy="243498"/>
          </a:xfrm>
        </p:grpSpPr>
        <p:sp>
          <p:nvSpPr>
            <p:cNvPr id="23" name="Subtitle 2"/>
            <p:cNvSpPr txBox="1"/>
            <p:nvPr/>
          </p:nvSpPr>
          <p:spPr bwMode="auto">
            <a:xfrm>
              <a:off x="6154902" y="4159394"/>
              <a:ext cx="547401" cy="22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24" name="Subtitle 2"/>
            <p:cNvSpPr txBox="1"/>
            <p:nvPr/>
          </p:nvSpPr>
          <p:spPr bwMode="auto">
            <a:xfrm>
              <a:off x="5348660" y="4155313"/>
              <a:ext cx="67620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25" name="Subtitle 2"/>
            <p:cNvSpPr txBox="1"/>
            <p:nvPr/>
          </p:nvSpPr>
          <p:spPr bwMode="auto">
            <a:xfrm>
              <a:off x="3338632" y="4155313"/>
              <a:ext cx="806240" cy="24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26" name="Subtitle 2"/>
            <p:cNvSpPr txBox="1"/>
            <p:nvPr/>
          </p:nvSpPr>
          <p:spPr bwMode="auto">
            <a:xfrm>
              <a:off x="4276150" y="4155313"/>
              <a:ext cx="94247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7" y="326002"/>
            <a:ext cx="1490369" cy="7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42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85" y="908720"/>
            <a:ext cx="10137699" cy="995560"/>
          </a:xfrm>
          <a:solidFill>
            <a:srgbClr val="7030A0"/>
          </a:solidFill>
        </p:spPr>
        <p:txBody>
          <a:bodyPr/>
          <a:lstStyle/>
          <a:p>
            <a:r>
              <a:rPr lang="id-ID" b="1" dirty="0">
                <a:solidFill>
                  <a:schemeClr val="bg1"/>
                </a:solidFill>
              </a:rPr>
              <a:t>Evaluasi PESERTA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131946"/>
              </p:ext>
            </p:extLst>
          </p:nvPr>
        </p:nvGraphicFramePr>
        <p:xfrm>
          <a:off x="1214884" y="1836198"/>
          <a:ext cx="10137700" cy="3800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7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348"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16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d-ID" sz="2400" dirty="0"/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Evaluasi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x-none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Pemahaman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Praktik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Kepemimpinan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Strategis</a:t>
                      </a:r>
                      <a:endParaRPr lang="id-ID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15%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16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d-ID" sz="2400" dirty="0">
                          <a:solidFill>
                            <a:schemeClr val="bg1"/>
                          </a:solidFill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Evaluasi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Visitasi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Kepemimpinan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Nasional</a:t>
                      </a:r>
                      <a:endParaRPr lang="id-ID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98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d-ID" sz="2400" dirty="0"/>
                        <a:t>3.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valuasi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Proyek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Perubahan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id-ID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indent="-514350">
                        <a:buAutoNum type="alphaLcPeriod"/>
                      </a:pPr>
                      <a:r>
                        <a:rPr lang="id-ID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Rancangan Proyek Perubahan</a:t>
                      </a:r>
                    </a:p>
                    <a:p>
                      <a:pPr marL="514350" indent="-514350">
                        <a:buAutoNum type="alphaLcPeriod"/>
                      </a:pPr>
                      <a:r>
                        <a:rPr lang="id-ID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Implementasi Proyek Perubahan</a:t>
                      </a:r>
                      <a:endParaRPr lang="id-ID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50%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d-ID" sz="2400" dirty="0"/>
                        <a:t>4.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</a:t>
                      </a:r>
                      <a:r>
                        <a:rPr lang="id-ID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uasi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Sikap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Perilaku</a:t>
                      </a:r>
                      <a:endParaRPr lang="id-ID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15%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484"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TOTAL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100%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935760" y="6309320"/>
            <a:ext cx="4675346" cy="428154"/>
            <a:chOff x="3166259" y="4155313"/>
            <a:chExt cx="3536044" cy="243498"/>
          </a:xfrm>
        </p:grpSpPr>
        <p:sp>
          <p:nvSpPr>
            <p:cNvPr id="6" name="Subtitle 2"/>
            <p:cNvSpPr txBox="1">
              <a:spLocks/>
            </p:cNvSpPr>
            <p:nvPr/>
          </p:nvSpPr>
          <p:spPr bwMode="auto">
            <a:xfrm>
              <a:off x="6154902" y="4159394"/>
              <a:ext cx="547401" cy="22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latin typeface="Trebuchet MS" pitchFamily="34" charset="0"/>
                </a:rPr>
                <a:t>PEDULI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 bwMode="auto">
            <a:xfrm>
              <a:off x="5348660" y="4155313"/>
              <a:ext cx="67620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latin typeface="Trebuchet MS" pitchFamily="34" charset="0"/>
                </a:rPr>
                <a:t>INOVATIF</a:t>
              </a: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 bwMode="auto">
            <a:xfrm>
              <a:off x="3338632" y="4155313"/>
              <a:ext cx="806240" cy="24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latin typeface="Trebuchet MS" pitchFamily="34" charset="0"/>
                </a:rPr>
                <a:t>INTEGRITAS</a:t>
              </a: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 bwMode="auto">
            <a:xfrm>
              <a:off x="4276150" y="4155313"/>
              <a:ext cx="94247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latin typeface="Trebuchet MS" pitchFamily="34" charset="0"/>
                </a:rPr>
                <a:t>PROFESIONAL</a:t>
              </a:r>
            </a:p>
          </p:txBody>
        </p:sp>
        <p:pic>
          <p:nvPicPr>
            <p:cNvPr id="10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6259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2592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8" y="1086407"/>
            <a:ext cx="7765321" cy="1326321"/>
          </a:xfrm>
        </p:spPr>
        <p:txBody>
          <a:bodyPr/>
          <a:lstStyle/>
          <a:p>
            <a:r>
              <a:rPr lang="id-ID" sz="3600" dirty="0"/>
              <a:t>EVALUASI HASIL VISITASI </a:t>
            </a:r>
            <a:br>
              <a:rPr lang="en-US" sz="3600" dirty="0"/>
            </a:br>
            <a:r>
              <a:rPr lang="id-ID" sz="3600" dirty="0"/>
              <a:t>KEPEMIMPINAN NASIONAL</a:t>
            </a:r>
            <a:r>
              <a:rPr lang="en-US" sz="3600" dirty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325727"/>
              </p:ext>
            </p:extLst>
          </p:nvPr>
        </p:nvGraphicFramePr>
        <p:xfrm>
          <a:off x="2210206" y="2420888"/>
          <a:ext cx="776446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848">
                  <a:extLst>
                    <a:ext uri="{9D8B030D-6E8A-4147-A177-3AD203B41FA5}">
                      <a16:colId xmlns:a16="http://schemas.microsoft.com/office/drawing/2014/main" val="1244001814"/>
                    </a:ext>
                  </a:extLst>
                </a:gridCol>
                <a:gridCol w="4458460">
                  <a:extLst>
                    <a:ext uri="{9D8B030D-6E8A-4147-A177-3AD203B41FA5}">
                      <a16:colId xmlns:a16="http://schemas.microsoft.com/office/drawing/2014/main" val="2269249836"/>
                    </a:ext>
                  </a:extLst>
                </a:gridCol>
                <a:gridCol w="2588154">
                  <a:extLst>
                    <a:ext uri="{9D8B030D-6E8A-4147-A177-3AD203B41FA5}">
                      <a16:colId xmlns:a16="http://schemas.microsoft.com/office/drawing/2014/main" val="3751892203"/>
                    </a:ext>
                  </a:extLst>
                </a:gridCol>
              </a:tblGrid>
              <a:tr h="3208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KOMPONEN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BOBOT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282451"/>
                  </a:ext>
                </a:extLst>
              </a:tr>
              <a:tr h="5538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Kualitas </a:t>
                      </a:r>
                      <a:r>
                        <a:rPr kumimoji="0" lang="id-ID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Brief</a:t>
                      </a:r>
                      <a:r>
                        <a:rPr kumimoji="0" lang="id-ID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(kelompok)</a:t>
                      </a:r>
                      <a:endParaRPr kumimoji="0" lang="id-ID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463440"/>
                  </a:ext>
                </a:extLst>
              </a:tr>
              <a:tr h="10286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Kualitas dokumentasi </a:t>
                      </a:r>
                      <a:r>
                        <a:rPr kumimoji="0" lang="id-ID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lesson learnt </a:t>
                      </a:r>
                      <a:r>
                        <a:rPr kumimoji="0" lang="id-ID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Visitasi   Kepemimpinan Nasional (kelompok)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805430"/>
                  </a:ext>
                </a:extLst>
              </a:tr>
              <a:tr h="7912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Kualitas lesson learnt Visitasi Kepemimpinan Nasional (Individual)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200798"/>
                  </a:ext>
                </a:extLst>
              </a:tr>
              <a:tr h="320889"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Jumlah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53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 bwMode="auto">
          <a:xfrm>
            <a:off x="3835401" y="6093296"/>
            <a:ext cx="4521200" cy="284162"/>
            <a:chOff x="3175155" y="4155313"/>
            <a:chExt cx="3527148" cy="243498"/>
          </a:xfrm>
        </p:grpSpPr>
        <p:sp>
          <p:nvSpPr>
            <p:cNvPr id="6" name="Subtitle 2"/>
            <p:cNvSpPr txBox="1"/>
            <p:nvPr/>
          </p:nvSpPr>
          <p:spPr bwMode="auto">
            <a:xfrm>
              <a:off x="6154902" y="4159394"/>
              <a:ext cx="547401" cy="22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7" name="Subtitle 2"/>
            <p:cNvSpPr txBox="1"/>
            <p:nvPr/>
          </p:nvSpPr>
          <p:spPr bwMode="auto">
            <a:xfrm>
              <a:off x="5348660" y="4155313"/>
              <a:ext cx="67620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8" name="Subtitle 2"/>
            <p:cNvSpPr txBox="1"/>
            <p:nvPr/>
          </p:nvSpPr>
          <p:spPr bwMode="auto">
            <a:xfrm>
              <a:off x="3338632" y="4155313"/>
              <a:ext cx="806240" cy="24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9" name="Subtitle 2"/>
            <p:cNvSpPr txBox="1"/>
            <p:nvPr/>
          </p:nvSpPr>
          <p:spPr bwMode="auto">
            <a:xfrm>
              <a:off x="4276150" y="4155313"/>
              <a:ext cx="94247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7" y="326002"/>
            <a:ext cx="1490369" cy="7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3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D80F-D8E9-4A3C-8AF3-8C28605B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PENUGASAN ASYNCHRONOUS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5B22C-35AA-477C-9B15-91172600D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err="1"/>
              <a:t>Peserta</a:t>
            </a:r>
            <a:r>
              <a:rPr lang="en-US" sz="3600" dirty="0"/>
              <a:t> </a:t>
            </a:r>
            <a:r>
              <a:rPr lang="en-US" sz="3600" dirty="0" err="1"/>
              <a:t>dibagi</a:t>
            </a:r>
            <a:r>
              <a:rPr lang="en-US" sz="3600" dirty="0"/>
              <a:t> 2 </a:t>
            </a:r>
            <a:r>
              <a:rPr lang="en-US" sz="3600" dirty="0" err="1"/>
              <a:t>kelompok</a:t>
            </a:r>
            <a:endParaRPr lang="en-US" sz="3600" dirty="0"/>
          </a:p>
          <a:p>
            <a:r>
              <a:rPr lang="en-US" sz="3600" dirty="0" err="1"/>
              <a:t>Mengidentifikasi</a:t>
            </a:r>
            <a:r>
              <a:rPr lang="en-US" sz="3600" dirty="0"/>
              <a:t> data yang </a:t>
            </a:r>
            <a:r>
              <a:rPr lang="en-US" sz="3600" dirty="0" err="1"/>
              <a:t>diperlukan</a:t>
            </a:r>
            <a:r>
              <a:rPr lang="en-US" sz="3600" dirty="0"/>
              <a:t> dan </a:t>
            </a:r>
            <a:r>
              <a:rPr lang="en-US" sz="3600" dirty="0" err="1"/>
              <a:t>instansinya</a:t>
            </a:r>
            <a:endParaRPr lang="en-US" sz="3600" dirty="0"/>
          </a:p>
          <a:p>
            <a:r>
              <a:rPr lang="en-US" sz="3600" dirty="0" err="1"/>
              <a:t>Menggali</a:t>
            </a:r>
            <a:r>
              <a:rPr lang="en-US" sz="3600" dirty="0"/>
              <a:t> Data di </a:t>
            </a:r>
            <a:r>
              <a:rPr lang="en-US" sz="3600" dirty="0" err="1"/>
              <a:t>Lokus</a:t>
            </a:r>
            <a:r>
              <a:rPr lang="en-US" sz="3600" dirty="0"/>
              <a:t> masing-masing </a:t>
            </a:r>
            <a:r>
              <a:rPr lang="en-US" sz="3600" dirty="0" err="1"/>
              <a:t>sesuai</a:t>
            </a:r>
            <a:r>
              <a:rPr lang="en-US" sz="3600" dirty="0"/>
              <a:t> sub </a:t>
            </a:r>
            <a:r>
              <a:rPr lang="en-US" sz="3600" dirty="0" err="1"/>
              <a:t>tema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lokus</a:t>
            </a:r>
            <a:r>
              <a:rPr lang="en-US" sz="3600" dirty="0"/>
              <a:t> </a:t>
            </a:r>
            <a:r>
              <a:rPr lang="en-US" sz="3600" dirty="0" err="1"/>
              <a:t>tersebut</a:t>
            </a:r>
            <a:endParaRPr lang="en-US" sz="3600" dirty="0"/>
          </a:p>
          <a:p>
            <a:r>
              <a:rPr lang="en-US" sz="3600" dirty="0" err="1"/>
              <a:t>Mendeskripsikan</a:t>
            </a:r>
            <a:r>
              <a:rPr lang="en-US" sz="3600" dirty="0"/>
              <a:t> data </a:t>
            </a:r>
            <a:r>
              <a:rPr lang="en-US" sz="3600" dirty="0" err="1"/>
              <a:t>tersebut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4846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/>
              <a:t>Terima</a:t>
            </a:r>
            <a:r>
              <a:rPr lang="en-US" sz="6600" dirty="0"/>
              <a:t> </a:t>
            </a:r>
            <a:r>
              <a:rPr lang="en-US" sz="6600" dirty="0" err="1"/>
              <a:t>kasih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i="1" dirty="0" err="1"/>
              <a:t>Semoga</a:t>
            </a:r>
            <a:r>
              <a:rPr lang="en-US" sz="4000" b="1" i="1" dirty="0"/>
              <a:t> </a:t>
            </a:r>
            <a:r>
              <a:rPr lang="en-US" sz="4000" b="1" i="1" dirty="0" err="1"/>
              <a:t>Bermanfaat</a:t>
            </a:r>
            <a:endParaRPr lang="en-US" sz="4000" b="1" i="1" dirty="0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3835401" y="6093296"/>
            <a:ext cx="4521200" cy="284162"/>
            <a:chOff x="3175155" y="4155313"/>
            <a:chExt cx="3527148" cy="243498"/>
          </a:xfrm>
        </p:grpSpPr>
        <p:sp>
          <p:nvSpPr>
            <p:cNvPr id="5" name="Subtitle 2"/>
            <p:cNvSpPr txBox="1"/>
            <p:nvPr/>
          </p:nvSpPr>
          <p:spPr bwMode="auto">
            <a:xfrm>
              <a:off x="6154902" y="4159394"/>
              <a:ext cx="547401" cy="22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/>
            <p:nvPr/>
          </p:nvSpPr>
          <p:spPr bwMode="auto">
            <a:xfrm>
              <a:off x="5348660" y="4155313"/>
              <a:ext cx="67620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/>
            <p:nvPr/>
          </p:nvSpPr>
          <p:spPr bwMode="auto">
            <a:xfrm>
              <a:off x="3338632" y="4155313"/>
              <a:ext cx="806240" cy="24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/>
            <p:nvPr/>
          </p:nvSpPr>
          <p:spPr bwMode="auto">
            <a:xfrm>
              <a:off x="4276150" y="4155313"/>
              <a:ext cx="94247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7" y="326002"/>
            <a:ext cx="1490369" cy="7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2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 rot="900000">
            <a:off x="5172076" y="2916238"/>
            <a:ext cx="1738313" cy="1695450"/>
          </a:xfrm>
          <a:custGeom>
            <a:avLst/>
            <a:gdLst>
              <a:gd name="connsiteX0" fmla="*/ 1160462 w 2316162"/>
              <a:gd name="connsiteY0" fmla="*/ 0 h 2359024"/>
              <a:gd name="connsiteX1" fmla="*/ 1198562 w 2316162"/>
              <a:gd name="connsiteY1" fmla="*/ 4762 h 2359024"/>
              <a:gd name="connsiteX2" fmla="*/ 1231900 w 2316162"/>
              <a:gd name="connsiteY2" fmla="*/ 15875 h 2359024"/>
              <a:gd name="connsiteX3" fmla="*/ 1262062 w 2316162"/>
              <a:gd name="connsiteY3" fmla="*/ 34925 h 2359024"/>
              <a:gd name="connsiteX4" fmla="*/ 1289050 w 2316162"/>
              <a:gd name="connsiteY4" fmla="*/ 60325 h 2359024"/>
              <a:gd name="connsiteX5" fmla="*/ 1308100 w 2316162"/>
              <a:gd name="connsiteY5" fmla="*/ 88900 h 2359024"/>
              <a:gd name="connsiteX6" fmla="*/ 1320800 w 2316162"/>
              <a:gd name="connsiteY6" fmla="*/ 122237 h 2359024"/>
              <a:gd name="connsiteX7" fmla="*/ 1323975 w 2316162"/>
              <a:gd name="connsiteY7" fmla="*/ 158750 h 2359024"/>
              <a:gd name="connsiteX8" fmla="*/ 1322387 w 2316162"/>
              <a:gd name="connsiteY8" fmla="*/ 177800 h 2359024"/>
              <a:gd name="connsiteX9" fmla="*/ 1317625 w 2316162"/>
              <a:gd name="connsiteY9" fmla="*/ 200025 h 2359024"/>
              <a:gd name="connsiteX10" fmla="*/ 1311275 w 2316162"/>
              <a:gd name="connsiteY10" fmla="*/ 222250 h 2359024"/>
              <a:gd name="connsiteX11" fmla="*/ 1304925 w 2316162"/>
              <a:gd name="connsiteY11" fmla="*/ 244475 h 2359024"/>
              <a:gd name="connsiteX12" fmla="*/ 1296987 w 2316162"/>
              <a:gd name="connsiteY12" fmla="*/ 265112 h 2359024"/>
              <a:gd name="connsiteX13" fmla="*/ 1290637 w 2316162"/>
              <a:gd name="connsiteY13" fmla="*/ 280987 h 2359024"/>
              <a:gd name="connsiteX14" fmla="*/ 1285875 w 2316162"/>
              <a:gd name="connsiteY14" fmla="*/ 290512 h 2359024"/>
              <a:gd name="connsiteX15" fmla="*/ 1282700 w 2316162"/>
              <a:gd name="connsiteY15" fmla="*/ 295275 h 2359024"/>
              <a:gd name="connsiteX16" fmla="*/ 1274762 w 2316162"/>
              <a:gd name="connsiteY16" fmla="*/ 322262 h 2359024"/>
              <a:gd name="connsiteX17" fmla="*/ 1274762 w 2316162"/>
              <a:gd name="connsiteY17" fmla="*/ 346075 h 2359024"/>
              <a:gd name="connsiteX18" fmla="*/ 1285875 w 2316162"/>
              <a:gd name="connsiteY18" fmla="*/ 366712 h 2359024"/>
              <a:gd name="connsiteX19" fmla="*/ 1300162 w 2316162"/>
              <a:gd name="connsiteY19" fmla="*/ 382587 h 2359024"/>
              <a:gd name="connsiteX20" fmla="*/ 1322387 w 2316162"/>
              <a:gd name="connsiteY20" fmla="*/ 392112 h 2359024"/>
              <a:gd name="connsiteX21" fmla="*/ 1350962 w 2316162"/>
              <a:gd name="connsiteY21" fmla="*/ 395287 h 2359024"/>
              <a:gd name="connsiteX22" fmla="*/ 1908175 w 2316162"/>
              <a:gd name="connsiteY22" fmla="*/ 395287 h 2359024"/>
              <a:gd name="connsiteX23" fmla="*/ 1911350 w 2316162"/>
              <a:gd name="connsiteY23" fmla="*/ 477837 h 2359024"/>
              <a:gd name="connsiteX24" fmla="*/ 1911350 w 2316162"/>
              <a:gd name="connsiteY24" fmla="*/ 485775 h 2359024"/>
              <a:gd name="connsiteX25" fmla="*/ 1911350 w 2316162"/>
              <a:gd name="connsiteY25" fmla="*/ 496887 h 2359024"/>
              <a:gd name="connsiteX26" fmla="*/ 1911350 w 2316162"/>
              <a:gd name="connsiteY26" fmla="*/ 506412 h 2359024"/>
              <a:gd name="connsiteX27" fmla="*/ 1908175 w 2316162"/>
              <a:gd name="connsiteY27" fmla="*/ 936625 h 2359024"/>
              <a:gd name="connsiteX28" fmla="*/ 1909762 w 2316162"/>
              <a:gd name="connsiteY28" fmla="*/ 962025 h 2359024"/>
              <a:gd name="connsiteX29" fmla="*/ 1917700 w 2316162"/>
              <a:gd name="connsiteY29" fmla="*/ 981075 h 2359024"/>
              <a:gd name="connsiteX30" fmla="*/ 1930400 w 2316162"/>
              <a:gd name="connsiteY30" fmla="*/ 995362 h 2359024"/>
              <a:gd name="connsiteX31" fmla="*/ 1946275 w 2316162"/>
              <a:gd name="connsiteY31" fmla="*/ 1006475 h 2359024"/>
              <a:gd name="connsiteX32" fmla="*/ 1965325 w 2316162"/>
              <a:gd name="connsiteY32" fmla="*/ 1011237 h 2359024"/>
              <a:gd name="connsiteX33" fmla="*/ 1985962 w 2316162"/>
              <a:gd name="connsiteY33" fmla="*/ 1009650 h 2359024"/>
              <a:gd name="connsiteX34" fmla="*/ 2011362 w 2316162"/>
              <a:gd name="connsiteY34" fmla="*/ 1003300 h 2359024"/>
              <a:gd name="connsiteX35" fmla="*/ 2016125 w 2316162"/>
              <a:gd name="connsiteY35" fmla="*/ 1001712 h 2359024"/>
              <a:gd name="connsiteX36" fmla="*/ 2027237 w 2316162"/>
              <a:gd name="connsiteY36" fmla="*/ 996950 h 2359024"/>
              <a:gd name="connsiteX37" fmla="*/ 2043112 w 2316162"/>
              <a:gd name="connsiteY37" fmla="*/ 990600 h 2359024"/>
              <a:gd name="connsiteX38" fmla="*/ 2063750 w 2316162"/>
              <a:gd name="connsiteY38" fmla="*/ 982662 h 2359024"/>
              <a:gd name="connsiteX39" fmla="*/ 2087562 w 2316162"/>
              <a:gd name="connsiteY39" fmla="*/ 976312 h 2359024"/>
              <a:gd name="connsiteX40" fmla="*/ 2109787 w 2316162"/>
              <a:gd name="connsiteY40" fmla="*/ 969962 h 2359024"/>
              <a:gd name="connsiteX41" fmla="*/ 2132012 w 2316162"/>
              <a:gd name="connsiteY41" fmla="*/ 965200 h 2359024"/>
              <a:gd name="connsiteX42" fmla="*/ 2151062 w 2316162"/>
              <a:gd name="connsiteY42" fmla="*/ 963612 h 2359024"/>
              <a:gd name="connsiteX43" fmla="*/ 2190750 w 2316162"/>
              <a:gd name="connsiteY43" fmla="*/ 968375 h 2359024"/>
              <a:gd name="connsiteX44" fmla="*/ 2224087 w 2316162"/>
              <a:gd name="connsiteY44" fmla="*/ 979487 h 2359024"/>
              <a:gd name="connsiteX45" fmla="*/ 2254250 w 2316162"/>
              <a:gd name="connsiteY45" fmla="*/ 998537 h 2359024"/>
              <a:gd name="connsiteX46" fmla="*/ 2281237 w 2316162"/>
              <a:gd name="connsiteY46" fmla="*/ 1022350 h 2359024"/>
              <a:gd name="connsiteX47" fmla="*/ 2298700 w 2316162"/>
              <a:gd name="connsiteY47" fmla="*/ 1052512 h 2359024"/>
              <a:gd name="connsiteX48" fmla="*/ 2311400 w 2316162"/>
              <a:gd name="connsiteY48" fmla="*/ 1085850 h 2359024"/>
              <a:gd name="connsiteX49" fmla="*/ 2316162 w 2316162"/>
              <a:gd name="connsiteY49" fmla="*/ 1120775 h 2359024"/>
              <a:gd name="connsiteX50" fmla="*/ 2311400 w 2316162"/>
              <a:gd name="connsiteY50" fmla="*/ 1158875 h 2359024"/>
              <a:gd name="connsiteX51" fmla="*/ 2298700 w 2316162"/>
              <a:gd name="connsiteY51" fmla="*/ 1192212 h 2359024"/>
              <a:gd name="connsiteX52" fmla="*/ 2281237 w 2316162"/>
              <a:gd name="connsiteY52" fmla="*/ 1220787 h 2359024"/>
              <a:gd name="connsiteX53" fmla="*/ 2254250 w 2316162"/>
              <a:gd name="connsiteY53" fmla="*/ 1246187 h 2359024"/>
              <a:gd name="connsiteX54" fmla="*/ 2224087 w 2316162"/>
              <a:gd name="connsiteY54" fmla="*/ 1265237 h 2359024"/>
              <a:gd name="connsiteX55" fmla="*/ 2190750 w 2316162"/>
              <a:gd name="connsiteY55" fmla="*/ 1276350 h 2359024"/>
              <a:gd name="connsiteX56" fmla="*/ 2151062 w 2316162"/>
              <a:gd name="connsiteY56" fmla="*/ 1281112 h 2359024"/>
              <a:gd name="connsiteX57" fmla="*/ 2132012 w 2316162"/>
              <a:gd name="connsiteY57" fmla="*/ 1279525 h 2359024"/>
              <a:gd name="connsiteX58" fmla="*/ 2109787 w 2316162"/>
              <a:gd name="connsiteY58" fmla="*/ 1274762 h 2359024"/>
              <a:gd name="connsiteX59" fmla="*/ 2087562 w 2316162"/>
              <a:gd name="connsiteY59" fmla="*/ 1268412 h 2359024"/>
              <a:gd name="connsiteX60" fmla="*/ 2063750 w 2316162"/>
              <a:gd name="connsiteY60" fmla="*/ 1260475 h 2359024"/>
              <a:gd name="connsiteX61" fmla="*/ 2043112 w 2316162"/>
              <a:gd name="connsiteY61" fmla="*/ 1254125 h 2359024"/>
              <a:gd name="connsiteX62" fmla="*/ 2027237 w 2316162"/>
              <a:gd name="connsiteY62" fmla="*/ 1247775 h 2359024"/>
              <a:gd name="connsiteX63" fmla="*/ 2016125 w 2316162"/>
              <a:gd name="connsiteY63" fmla="*/ 1243012 h 2359024"/>
              <a:gd name="connsiteX64" fmla="*/ 2011362 w 2316162"/>
              <a:gd name="connsiteY64" fmla="*/ 1241425 h 2359024"/>
              <a:gd name="connsiteX65" fmla="*/ 1985962 w 2316162"/>
              <a:gd name="connsiteY65" fmla="*/ 1235075 h 2359024"/>
              <a:gd name="connsiteX66" fmla="*/ 1965325 w 2316162"/>
              <a:gd name="connsiteY66" fmla="*/ 1233487 h 2359024"/>
              <a:gd name="connsiteX67" fmla="*/ 1946275 w 2316162"/>
              <a:gd name="connsiteY67" fmla="*/ 1238250 h 2359024"/>
              <a:gd name="connsiteX68" fmla="*/ 1930400 w 2316162"/>
              <a:gd name="connsiteY68" fmla="*/ 1247775 h 2359024"/>
              <a:gd name="connsiteX69" fmla="*/ 1917700 w 2316162"/>
              <a:gd name="connsiteY69" fmla="*/ 1263650 h 2359024"/>
              <a:gd name="connsiteX70" fmla="*/ 1909762 w 2316162"/>
              <a:gd name="connsiteY70" fmla="*/ 1282700 h 2359024"/>
              <a:gd name="connsiteX71" fmla="*/ 1908175 w 2316162"/>
              <a:gd name="connsiteY71" fmla="*/ 1306512 h 2359024"/>
              <a:gd name="connsiteX72" fmla="*/ 1909203 w 2316162"/>
              <a:gd name="connsiteY72" fmla="*/ 1861565 h 2359024"/>
              <a:gd name="connsiteX73" fmla="*/ 1358900 w 2316162"/>
              <a:gd name="connsiteY73" fmla="*/ 1862137 h 2359024"/>
              <a:gd name="connsiteX74" fmla="*/ 1331912 w 2316162"/>
              <a:gd name="connsiteY74" fmla="*/ 1866900 h 2359024"/>
              <a:gd name="connsiteX75" fmla="*/ 1309687 w 2316162"/>
              <a:gd name="connsiteY75" fmla="*/ 1878012 h 2359024"/>
              <a:gd name="connsiteX76" fmla="*/ 1293812 w 2316162"/>
              <a:gd name="connsiteY76" fmla="*/ 1892300 h 2359024"/>
              <a:gd name="connsiteX77" fmla="*/ 1285875 w 2316162"/>
              <a:gd name="connsiteY77" fmla="*/ 1912937 h 2359024"/>
              <a:gd name="connsiteX78" fmla="*/ 1282700 w 2316162"/>
              <a:gd name="connsiteY78" fmla="*/ 1936750 h 2359024"/>
              <a:gd name="connsiteX79" fmla="*/ 1292225 w 2316162"/>
              <a:gd name="connsiteY79" fmla="*/ 1963737 h 2359024"/>
              <a:gd name="connsiteX80" fmla="*/ 1293812 w 2316162"/>
              <a:gd name="connsiteY80" fmla="*/ 1968500 h 2359024"/>
              <a:gd name="connsiteX81" fmla="*/ 1298575 w 2316162"/>
              <a:gd name="connsiteY81" fmla="*/ 1978025 h 2359024"/>
              <a:gd name="connsiteX82" fmla="*/ 1304925 w 2316162"/>
              <a:gd name="connsiteY82" fmla="*/ 1993900 h 2359024"/>
              <a:gd name="connsiteX83" fmla="*/ 1312862 w 2316162"/>
              <a:gd name="connsiteY83" fmla="*/ 2014537 h 2359024"/>
              <a:gd name="connsiteX84" fmla="*/ 1320800 w 2316162"/>
              <a:gd name="connsiteY84" fmla="*/ 2035175 h 2359024"/>
              <a:gd name="connsiteX85" fmla="*/ 1327150 w 2316162"/>
              <a:gd name="connsiteY85" fmla="*/ 2058987 h 2359024"/>
              <a:gd name="connsiteX86" fmla="*/ 1331912 w 2316162"/>
              <a:gd name="connsiteY86" fmla="*/ 2081212 h 2359024"/>
              <a:gd name="connsiteX87" fmla="*/ 1333500 w 2316162"/>
              <a:gd name="connsiteY87" fmla="*/ 2098675 h 2359024"/>
              <a:gd name="connsiteX88" fmla="*/ 1328737 w 2316162"/>
              <a:gd name="connsiteY88" fmla="*/ 2136775 h 2359024"/>
              <a:gd name="connsiteX89" fmla="*/ 1316037 w 2316162"/>
              <a:gd name="connsiteY89" fmla="*/ 2170112 h 2359024"/>
              <a:gd name="connsiteX90" fmla="*/ 1298575 w 2316162"/>
              <a:gd name="connsiteY90" fmla="*/ 2198687 h 2359024"/>
              <a:gd name="connsiteX91" fmla="*/ 1271587 w 2316162"/>
              <a:gd name="connsiteY91" fmla="*/ 2222500 h 2359024"/>
              <a:gd name="connsiteX92" fmla="*/ 1241425 w 2316162"/>
              <a:gd name="connsiteY92" fmla="*/ 2243137 h 2359024"/>
              <a:gd name="connsiteX93" fmla="*/ 1208087 w 2316162"/>
              <a:gd name="connsiteY93" fmla="*/ 2254250 h 2359024"/>
              <a:gd name="connsiteX94" fmla="*/ 1168400 w 2316162"/>
              <a:gd name="connsiteY94" fmla="*/ 2259012 h 2359024"/>
              <a:gd name="connsiteX95" fmla="*/ 1131887 w 2316162"/>
              <a:gd name="connsiteY95" fmla="*/ 2254250 h 2359024"/>
              <a:gd name="connsiteX96" fmla="*/ 1096962 w 2316162"/>
              <a:gd name="connsiteY96" fmla="*/ 2243137 h 2359024"/>
              <a:gd name="connsiteX97" fmla="*/ 1066800 w 2316162"/>
              <a:gd name="connsiteY97" fmla="*/ 2222500 h 2359024"/>
              <a:gd name="connsiteX98" fmla="*/ 1041400 w 2316162"/>
              <a:gd name="connsiteY98" fmla="*/ 2198687 h 2359024"/>
              <a:gd name="connsiteX99" fmla="*/ 1022350 w 2316162"/>
              <a:gd name="connsiteY99" fmla="*/ 2170112 h 2359024"/>
              <a:gd name="connsiteX100" fmla="*/ 1009650 w 2316162"/>
              <a:gd name="connsiteY100" fmla="*/ 2136775 h 2359024"/>
              <a:gd name="connsiteX101" fmla="*/ 1004887 w 2316162"/>
              <a:gd name="connsiteY101" fmla="*/ 2098675 h 2359024"/>
              <a:gd name="connsiteX102" fmla="*/ 1006475 w 2316162"/>
              <a:gd name="connsiteY102" fmla="*/ 2081212 h 2359024"/>
              <a:gd name="connsiteX103" fmla="*/ 1011237 w 2316162"/>
              <a:gd name="connsiteY103" fmla="*/ 2058987 h 2359024"/>
              <a:gd name="connsiteX104" fmla="*/ 1019175 w 2316162"/>
              <a:gd name="connsiteY104" fmla="*/ 2035175 h 2359024"/>
              <a:gd name="connsiteX105" fmla="*/ 1027112 w 2316162"/>
              <a:gd name="connsiteY105" fmla="*/ 2014537 h 2359024"/>
              <a:gd name="connsiteX106" fmla="*/ 1033462 w 2316162"/>
              <a:gd name="connsiteY106" fmla="*/ 1993900 h 2359024"/>
              <a:gd name="connsiteX107" fmla="*/ 1039812 w 2316162"/>
              <a:gd name="connsiteY107" fmla="*/ 1978025 h 2359024"/>
              <a:gd name="connsiteX108" fmla="*/ 1044575 w 2316162"/>
              <a:gd name="connsiteY108" fmla="*/ 1968500 h 2359024"/>
              <a:gd name="connsiteX109" fmla="*/ 1046162 w 2316162"/>
              <a:gd name="connsiteY109" fmla="*/ 1963737 h 2359024"/>
              <a:gd name="connsiteX110" fmla="*/ 1054100 w 2316162"/>
              <a:gd name="connsiteY110" fmla="*/ 1936750 h 2359024"/>
              <a:gd name="connsiteX111" fmla="*/ 1054100 w 2316162"/>
              <a:gd name="connsiteY111" fmla="*/ 1912937 h 2359024"/>
              <a:gd name="connsiteX112" fmla="*/ 1046162 w 2316162"/>
              <a:gd name="connsiteY112" fmla="*/ 1892300 h 2359024"/>
              <a:gd name="connsiteX113" fmla="*/ 1030287 w 2316162"/>
              <a:gd name="connsiteY113" fmla="*/ 1878012 h 2359024"/>
              <a:gd name="connsiteX114" fmla="*/ 1006475 w 2316162"/>
              <a:gd name="connsiteY114" fmla="*/ 1866900 h 2359024"/>
              <a:gd name="connsiteX115" fmla="*/ 979487 w 2316162"/>
              <a:gd name="connsiteY115" fmla="*/ 1862137 h 2359024"/>
              <a:gd name="connsiteX116" fmla="*/ 420687 w 2316162"/>
              <a:gd name="connsiteY116" fmla="*/ 1862137 h 2359024"/>
              <a:gd name="connsiteX117" fmla="*/ 420687 w 2316162"/>
              <a:gd name="connsiteY117" fmla="*/ 2359024 h 2359024"/>
              <a:gd name="connsiteX118" fmla="*/ 411984 w 2316162"/>
              <a:gd name="connsiteY118" fmla="*/ 2359024 h 2359024"/>
              <a:gd name="connsiteX119" fmla="*/ 411984 w 2316162"/>
              <a:gd name="connsiteY119" fmla="*/ 1368423 h 2359024"/>
              <a:gd name="connsiteX120" fmla="*/ 409575 w 2316162"/>
              <a:gd name="connsiteY120" fmla="*/ 1368423 h 2359024"/>
              <a:gd name="connsiteX121" fmla="*/ 409575 w 2316162"/>
              <a:gd name="connsiteY121" fmla="*/ 1306513 h 2359024"/>
              <a:gd name="connsiteX122" fmla="*/ 406400 w 2316162"/>
              <a:gd name="connsiteY122" fmla="*/ 1284288 h 2359024"/>
              <a:gd name="connsiteX123" fmla="*/ 398463 w 2316162"/>
              <a:gd name="connsiteY123" fmla="*/ 1266825 h 2359024"/>
              <a:gd name="connsiteX124" fmla="*/ 382588 w 2316162"/>
              <a:gd name="connsiteY124" fmla="*/ 1254125 h 2359024"/>
              <a:gd name="connsiteX125" fmla="*/ 365125 w 2316162"/>
              <a:gd name="connsiteY125" fmla="*/ 1247775 h 2359024"/>
              <a:gd name="connsiteX126" fmla="*/ 344488 w 2316162"/>
              <a:gd name="connsiteY126" fmla="*/ 1246188 h 2359024"/>
              <a:gd name="connsiteX127" fmla="*/ 320675 w 2316162"/>
              <a:gd name="connsiteY127" fmla="*/ 1249363 h 2359024"/>
              <a:gd name="connsiteX128" fmla="*/ 295275 w 2316162"/>
              <a:gd name="connsiteY128" fmla="*/ 1257300 h 2359024"/>
              <a:gd name="connsiteX129" fmla="*/ 292100 w 2316162"/>
              <a:gd name="connsiteY129" fmla="*/ 1258888 h 2359024"/>
              <a:gd name="connsiteX130" fmla="*/ 282575 w 2316162"/>
              <a:gd name="connsiteY130" fmla="*/ 1262063 h 2359024"/>
              <a:gd name="connsiteX131" fmla="*/ 266700 w 2316162"/>
              <a:gd name="connsiteY131" fmla="*/ 1265238 h 2359024"/>
              <a:gd name="connsiteX132" fmla="*/ 249238 w 2316162"/>
              <a:gd name="connsiteY132" fmla="*/ 1270000 h 2359024"/>
              <a:gd name="connsiteX133" fmla="*/ 227013 w 2316162"/>
              <a:gd name="connsiteY133" fmla="*/ 1273175 h 2359024"/>
              <a:gd name="connsiteX134" fmla="*/ 204788 w 2316162"/>
              <a:gd name="connsiteY134" fmla="*/ 1277938 h 2359024"/>
              <a:gd name="connsiteX135" fmla="*/ 184150 w 2316162"/>
              <a:gd name="connsiteY135" fmla="*/ 1279525 h 2359024"/>
              <a:gd name="connsiteX136" fmla="*/ 165100 w 2316162"/>
              <a:gd name="connsiteY136" fmla="*/ 1281113 h 2359024"/>
              <a:gd name="connsiteX137" fmla="*/ 127000 w 2316162"/>
              <a:gd name="connsiteY137" fmla="*/ 1276350 h 2359024"/>
              <a:gd name="connsiteX138" fmla="*/ 92075 w 2316162"/>
              <a:gd name="connsiteY138" fmla="*/ 1265238 h 2359024"/>
              <a:gd name="connsiteX139" fmla="*/ 61913 w 2316162"/>
              <a:gd name="connsiteY139" fmla="*/ 1246188 h 2359024"/>
              <a:gd name="connsiteX140" fmla="*/ 36513 w 2316162"/>
              <a:gd name="connsiteY140" fmla="*/ 1220788 h 2359024"/>
              <a:gd name="connsiteX141" fmla="*/ 17463 w 2316162"/>
              <a:gd name="connsiteY141" fmla="*/ 1192213 h 2359024"/>
              <a:gd name="connsiteX142" fmla="*/ 4763 w 2316162"/>
              <a:gd name="connsiteY142" fmla="*/ 1158875 h 2359024"/>
              <a:gd name="connsiteX143" fmla="*/ 0 w 2316162"/>
              <a:gd name="connsiteY143" fmla="*/ 1122362 h 2359024"/>
              <a:gd name="connsiteX144" fmla="*/ 4763 w 2316162"/>
              <a:gd name="connsiteY144" fmla="*/ 1085850 h 2359024"/>
              <a:gd name="connsiteX145" fmla="*/ 17463 w 2316162"/>
              <a:gd name="connsiteY145" fmla="*/ 1052512 h 2359024"/>
              <a:gd name="connsiteX146" fmla="*/ 36513 w 2316162"/>
              <a:gd name="connsiteY146" fmla="*/ 1022350 h 2359024"/>
              <a:gd name="connsiteX147" fmla="*/ 61913 w 2316162"/>
              <a:gd name="connsiteY147" fmla="*/ 998537 h 2359024"/>
              <a:gd name="connsiteX148" fmla="*/ 92075 w 2316162"/>
              <a:gd name="connsiteY148" fmla="*/ 979487 h 2359024"/>
              <a:gd name="connsiteX149" fmla="*/ 127000 w 2316162"/>
              <a:gd name="connsiteY149" fmla="*/ 968375 h 2359024"/>
              <a:gd name="connsiteX150" fmla="*/ 165100 w 2316162"/>
              <a:gd name="connsiteY150" fmla="*/ 963612 h 2359024"/>
              <a:gd name="connsiteX151" fmla="*/ 184150 w 2316162"/>
              <a:gd name="connsiteY151" fmla="*/ 965200 h 2359024"/>
              <a:gd name="connsiteX152" fmla="*/ 206375 w 2316162"/>
              <a:gd name="connsiteY152" fmla="*/ 969962 h 2359024"/>
              <a:gd name="connsiteX153" fmla="*/ 230188 w 2316162"/>
              <a:gd name="connsiteY153" fmla="*/ 976312 h 2359024"/>
              <a:gd name="connsiteX154" fmla="*/ 252413 w 2316162"/>
              <a:gd name="connsiteY154" fmla="*/ 984250 h 2359024"/>
              <a:gd name="connsiteX155" fmla="*/ 273050 w 2316162"/>
              <a:gd name="connsiteY155" fmla="*/ 990600 h 2359024"/>
              <a:gd name="connsiteX156" fmla="*/ 290513 w 2316162"/>
              <a:gd name="connsiteY156" fmla="*/ 996950 h 2359024"/>
              <a:gd name="connsiteX157" fmla="*/ 301625 w 2316162"/>
              <a:gd name="connsiteY157" fmla="*/ 1001712 h 2359024"/>
              <a:gd name="connsiteX158" fmla="*/ 304800 w 2316162"/>
              <a:gd name="connsiteY158" fmla="*/ 1003300 h 2359024"/>
              <a:gd name="connsiteX159" fmla="*/ 333375 w 2316162"/>
              <a:gd name="connsiteY159" fmla="*/ 1011237 h 2359024"/>
              <a:gd name="connsiteX160" fmla="*/ 358775 w 2316162"/>
              <a:gd name="connsiteY160" fmla="*/ 1009650 h 2359024"/>
              <a:gd name="connsiteX161" fmla="*/ 379413 w 2316162"/>
              <a:gd name="connsiteY161" fmla="*/ 1001712 h 2359024"/>
              <a:gd name="connsiteX162" fmla="*/ 396875 w 2316162"/>
              <a:gd name="connsiteY162" fmla="*/ 987425 h 2359024"/>
              <a:gd name="connsiteX163" fmla="*/ 406400 w 2316162"/>
              <a:gd name="connsiteY163" fmla="*/ 965200 h 2359024"/>
              <a:gd name="connsiteX164" fmla="*/ 409575 w 2316162"/>
              <a:gd name="connsiteY164" fmla="*/ 936625 h 2359024"/>
              <a:gd name="connsiteX165" fmla="*/ 409575 w 2316162"/>
              <a:gd name="connsiteY165" fmla="*/ 402374 h 2359024"/>
              <a:gd name="connsiteX166" fmla="*/ 412616 w 2316162"/>
              <a:gd name="connsiteY166" fmla="*/ 402374 h 2359024"/>
              <a:gd name="connsiteX167" fmla="*/ 412616 w 2316162"/>
              <a:gd name="connsiteY167" fmla="*/ 395287 h 2359024"/>
              <a:gd name="connsiteX168" fmla="*/ 969962 w 2316162"/>
              <a:gd name="connsiteY168" fmla="*/ 395287 h 2359024"/>
              <a:gd name="connsiteX169" fmla="*/ 996950 w 2316162"/>
              <a:gd name="connsiteY169" fmla="*/ 392112 h 2359024"/>
              <a:gd name="connsiteX170" fmla="*/ 1020762 w 2316162"/>
              <a:gd name="connsiteY170" fmla="*/ 382587 h 2359024"/>
              <a:gd name="connsiteX171" fmla="*/ 1036637 w 2316162"/>
              <a:gd name="connsiteY171" fmla="*/ 366712 h 2359024"/>
              <a:gd name="connsiteX172" fmla="*/ 1044575 w 2316162"/>
              <a:gd name="connsiteY172" fmla="*/ 346075 h 2359024"/>
              <a:gd name="connsiteX173" fmla="*/ 1046162 w 2316162"/>
              <a:gd name="connsiteY173" fmla="*/ 322262 h 2359024"/>
              <a:gd name="connsiteX174" fmla="*/ 1038225 w 2316162"/>
              <a:gd name="connsiteY174" fmla="*/ 295275 h 2359024"/>
              <a:gd name="connsiteX175" fmla="*/ 1036637 w 2316162"/>
              <a:gd name="connsiteY175" fmla="*/ 290512 h 2359024"/>
              <a:gd name="connsiteX176" fmla="*/ 1031875 w 2316162"/>
              <a:gd name="connsiteY176" fmla="*/ 280987 h 2359024"/>
              <a:gd name="connsiteX177" fmla="*/ 1025525 w 2316162"/>
              <a:gd name="connsiteY177" fmla="*/ 265112 h 2359024"/>
              <a:gd name="connsiteX178" fmla="*/ 1016000 w 2316162"/>
              <a:gd name="connsiteY178" fmla="*/ 244475 h 2359024"/>
              <a:gd name="connsiteX179" fmla="*/ 1008062 w 2316162"/>
              <a:gd name="connsiteY179" fmla="*/ 222250 h 2359024"/>
              <a:gd name="connsiteX180" fmla="*/ 1001712 w 2316162"/>
              <a:gd name="connsiteY180" fmla="*/ 200025 h 2359024"/>
              <a:gd name="connsiteX181" fmla="*/ 996950 w 2316162"/>
              <a:gd name="connsiteY181" fmla="*/ 177800 h 2359024"/>
              <a:gd name="connsiteX182" fmla="*/ 995362 w 2316162"/>
              <a:gd name="connsiteY182" fmla="*/ 158750 h 2359024"/>
              <a:gd name="connsiteX183" fmla="*/ 1000125 w 2316162"/>
              <a:gd name="connsiteY183" fmla="*/ 122237 h 2359024"/>
              <a:gd name="connsiteX184" fmla="*/ 1011237 w 2316162"/>
              <a:gd name="connsiteY184" fmla="*/ 88900 h 2359024"/>
              <a:gd name="connsiteX185" fmla="*/ 1031875 w 2316162"/>
              <a:gd name="connsiteY185" fmla="*/ 60325 h 2359024"/>
              <a:gd name="connsiteX186" fmla="*/ 1057275 w 2316162"/>
              <a:gd name="connsiteY186" fmla="*/ 34925 h 2359024"/>
              <a:gd name="connsiteX187" fmla="*/ 1087437 w 2316162"/>
              <a:gd name="connsiteY187" fmla="*/ 15875 h 2359024"/>
              <a:gd name="connsiteX188" fmla="*/ 1122362 w 2316162"/>
              <a:gd name="connsiteY188" fmla="*/ 4762 h 2359024"/>
              <a:gd name="connsiteX0-1" fmla="*/ 1160462 w 2316162"/>
              <a:gd name="connsiteY0-2" fmla="*/ 0 h 2359024"/>
              <a:gd name="connsiteX1-3" fmla="*/ 1198562 w 2316162"/>
              <a:gd name="connsiteY1-4" fmla="*/ 4762 h 2359024"/>
              <a:gd name="connsiteX2-5" fmla="*/ 1231900 w 2316162"/>
              <a:gd name="connsiteY2-6" fmla="*/ 15875 h 2359024"/>
              <a:gd name="connsiteX3-7" fmla="*/ 1262062 w 2316162"/>
              <a:gd name="connsiteY3-8" fmla="*/ 34925 h 2359024"/>
              <a:gd name="connsiteX4-9" fmla="*/ 1289050 w 2316162"/>
              <a:gd name="connsiteY4-10" fmla="*/ 60325 h 2359024"/>
              <a:gd name="connsiteX5-11" fmla="*/ 1308100 w 2316162"/>
              <a:gd name="connsiteY5-12" fmla="*/ 88900 h 2359024"/>
              <a:gd name="connsiteX6-13" fmla="*/ 1320800 w 2316162"/>
              <a:gd name="connsiteY6-14" fmla="*/ 122237 h 2359024"/>
              <a:gd name="connsiteX7-15" fmla="*/ 1323975 w 2316162"/>
              <a:gd name="connsiteY7-16" fmla="*/ 158750 h 2359024"/>
              <a:gd name="connsiteX8-17" fmla="*/ 1322387 w 2316162"/>
              <a:gd name="connsiteY8-18" fmla="*/ 177800 h 2359024"/>
              <a:gd name="connsiteX9-19" fmla="*/ 1317625 w 2316162"/>
              <a:gd name="connsiteY9-20" fmla="*/ 200025 h 2359024"/>
              <a:gd name="connsiteX10-21" fmla="*/ 1311275 w 2316162"/>
              <a:gd name="connsiteY10-22" fmla="*/ 222250 h 2359024"/>
              <a:gd name="connsiteX11-23" fmla="*/ 1304925 w 2316162"/>
              <a:gd name="connsiteY11-24" fmla="*/ 244475 h 2359024"/>
              <a:gd name="connsiteX12-25" fmla="*/ 1296987 w 2316162"/>
              <a:gd name="connsiteY12-26" fmla="*/ 265112 h 2359024"/>
              <a:gd name="connsiteX13-27" fmla="*/ 1290637 w 2316162"/>
              <a:gd name="connsiteY13-28" fmla="*/ 280987 h 2359024"/>
              <a:gd name="connsiteX14-29" fmla="*/ 1285875 w 2316162"/>
              <a:gd name="connsiteY14-30" fmla="*/ 290512 h 2359024"/>
              <a:gd name="connsiteX15-31" fmla="*/ 1282700 w 2316162"/>
              <a:gd name="connsiteY15-32" fmla="*/ 295275 h 2359024"/>
              <a:gd name="connsiteX16-33" fmla="*/ 1274762 w 2316162"/>
              <a:gd name="connsiteY16-34" fmla="*/ 322262 h 2359024"/>
              <a:gd name="connsiteX17-35" fmla="*/ 1274762 w 2316162"/>
              <a:gd name="connsiteY17-36" fmla="*/ 346075 h 2359024"/>
              <a:gd name="connsiteX18-37" fmla="*/ 1285875 w 2316162"/>
              <a:gd name="connsiteY18-38" fmla="*/ 366712 h 2359024"/>
              <a:gd name="connsiteX19-39" fmla="*/ 1300162 w 2316162"/>
              <a:gd name="connsiteY19-40" fmla="*/ 382587 h 2359024"/>
              <a:gd name="connsiteX20-41" fmla="*/ 1322387 w 2316162"/>
              <a:gd name="connsiteY20-42" fmla="*/ 392112 h 2359024"/>
              <a:gd name="connsiteX21-43" fmla="*/ 1350962 w 2316162"/>
              <a:gd name="connsiteY21-44" fmla="*/ 395287 h 2359024"/>
              <a:gd name="connsiteX22-45" fmla="*/ 1908175 w 2316162"/>
              <a:gd name="connsiteY22-46" fmla="*/ 395287 h 2359024"/>
              <a:gd name="connsiteX23-47" fmla="*/ 1911350 w 2316162"/>
              <a:gd name="connsiteY23-48" fmla="*/ 477837 h 2359024"/>
              <a:gd name="connsiteX24-49" fmla="*/ 1911350 w 2316162"/>
              <a:gd name="connsiteY24-50" fmla="*/ 485775 h 2359024"/>
              <a:gd name="connsiteX25-51" fmla="*/ 1911350 w 2316162"/>
              <a:gd name="connsiteY25-52" fmla="*/ 496887 h 2359024"/>
              <a:gd name="connsiteX26-53" fmla="*/ 1911350 w 2316162"/>
              <a:gd name="connsiteY26-54" fmla="*/ 506412 h 2359024"/>
              <a:gd name="connsiteX27-55" fmla="*/ 1908175 w 2316162"/>
              <a:gd name="connsiteY27-56" fmla="*/ 936625 h 2359024"/>
              <a:gd name="connsiteX28-57" fmla="*/ 1909762 w 2316162"/>
              <a:gd name="connsiteY28-58" fmla="*/ 962025 h 2359024"/>
              <a:gd name="connsiteX29-59" fmla="*/ 1917700 w 2316162"/>
              <a:gd name="connsiteY29-60" fmla="*/ 981075 h 2359024"/>
              <a:gd name="connsiteX30-61" fmla="*/ 1930400 w 2316162"/>
              <a:gd name="connsiteY30-62" fmla="*/ 995362 h 2359024"/>
              <a:gd name="connsiteX31-63" fmla="*/ 1946275 w 2316162"/>
              <a:gd name="connsiteY31-64" fmla="*/ 1006475 h 2359024"/>
              <a:gd name="connsiteX32-65" fmla="*/ 1965325 w 2316162"/>
              <a:gd name="connsiteY32-66" fmla="*/ 1011237 h 2359024"/>
              <a:gd name="connsiteX33-67" fmla="*/ 1985962 w 2316162"/>
              <a:gd name="connsiteY33-68" fmla="*/ 1009650 h 2359024"/>
              <a:gd name="connsiteX34-69" fmla="*/ 2011362 w 2316162"/>
              <a:gd name="connsiteY34-70" fmla="*/ 1003300 h 2359024"/>
              <a:gd name="connsiteX35-71" fmla="*/ 2016125 w 2316162"/>
              <a:gd name="connsiteY35-72" fmla="*/ 1001712 h 2359024"/>
              <a:gd name="connsiteX36-73" fmla="*/ 2027237 w 2316162"/>
              <a:gd name="connsiteY36-74" fmla="*/ 996950 h 2359024"/>
              <a:gd name="connsiteX37-75" fmla="*/ 2043112 w 2316162"/>
              <a:gd name="connsiteY37-76" fmla="*/ 990600 h 2359024"/>
              <a:gd name="connsiteX38-77" fmla="*/ 2063750 w 2316162"/>
              <a:gd name="connsiteY38-78" fmla="*/ 982662 h 2359024"/>
              <a:gd name="connsiteX39-79" fmla="*/ 2087562 w 2316162"/>
              <a:gd name="connsiteY39-80" fmla="*/ 976312 h 2359024"/>
              <a:gd name="connsiteX40-81" fmla="*/ 2109787 w 2316162"/>
              <a:gd name="connsiteY40-82" fmla="*/ 969962 h 2359024"/>
              <a:gd name="connsiteX41-83" fmla="*/ 2132012 w 2316162"/>
              <a:gd name="connsiteY41-84" fmla="*/ 965200 h 2359024"/>
              <a:gd name="connsiteX42-85" fmla="*/ 2151062 w 2316162"/>
              <a:gd name="connsiteY42-86" fmla="*/ 963612 h 2359024"/>
              <a:gd name="connsiteX43-87" fmla="*/ 2190750 w 2316162"/>
              <a:gd name="connsiteY43-88" fmla="*/ 968375 h 2359024"/>
              <a:gd name="connsiteX44-89" fmla="*/ 2224087 w 2316162"/>
              <a:gd name="connsiteY44-90" fmla="*/ 979487 h 2359024"/>
              <a:gd name="connsiteX45-91" fmla="*/ 2254250 w 2316162"/>
              <a:gd name="connsiteY45-92" fmla="*/ 998537 h 2359024"/>
              <a:gd name="connsiteX46-93" fmla="*/ 2281237 w 2316162"/>
              <a:gd name="connsiteY46-94" fmla="*/ 1022350 h 2359024"/>
              <a:gd name="connsiteX47-95" fmla="*/ 2298700 w 2316162"/>
              <a:gd name="connsiteY47-96" fmla="*/ 1052512 h 2359024"/>
              <a:gd name="connsiteX48-97" fmla="*/ 2311400 w 2316162"/>
              <a:gd name="connsiteY48-98" fmla="*/ 1085850 h 2359024"/>
              <a:gd name="connsiteX49-99" fmla="*/ 2316162 w 2316162"/>
              <a:gd name="connsiteY49-100" fmla="*/ 1120775 h 2359024"/>
              <a:gd name="connsiteX50-101" fmla="*/ 2311400 w 2316162"/>
              <a:gd name="connsiteY50-102" fmla="*/ 1158875 h 2359024"/>
              <a:gd name="connsiteX51-103" fmla="*/ 2298700 w 2316162"/>
              <a:gd name="connsiteY51-104" fmla="*/ 1192212 h 2359024"/>
              <a:gd name="connsiteX52-105" fmla="*/ 2281237 w 2316162"/>
              <a:gd name="connsiteY52-106" fmla="*/ 1220787 h 2359024"/>
              <a:gd name="connsiteX53-107" fmla="*/ 2254250 w 2316162"/>
              <a:gd name="connsiteY53-108" fmla="*/ 1246187 h 2359024"/>
              <a:gd name="connsiteX54-109" fmla="*/ 2224087 w 2316162"/>
              <a:gd name="connsiteY54-110" fmla="*/ 1265237 h 2359024"/>
              <a:gd name="connsiteX55-111" fmla="*/ 2190750 w 2316162"/>
              <a:gd name="connsiteY55-112" fmla="*/ 1276350 h 2359024"/>
              <a:gd name="connsiteX56-113" fmla="*/ 2151062 w 2316162"/>
              <a:gd name="connsiteY56-114" fmla="*/ 1281112 h 2359024"/>
              <a:gd name="connsiteX57-115" fmla="*/ 2132012 w 2316162"/>
              <a:gd name="connsiteY57-116" fmla="*/ 1279525 h 2359024"/>
              <a:gd name="connsiteX58-117" fmla="*/ 2109787 w 2316162"/>
              <a:gd name="connsiteY58-118" fmla="*/ 1274762 h 2359024"/>
              <a:gd name="connsiteX59-119" fmla="*/ 2087562 w 2316162"/>
              <a:gd name="connsiteY59-120" fmla="*/ 1268412 h 2359024"/>
              <a:gd name="connsiteX60-121" fmla="*/ 2063750 w 2316162"/>
              <a:gd name="connsiteY60-122" fmla="*/ 1260475 h 2359024"/>
              <a:gd name="connsiteX61-123" fmla="*/ 2043112 w 2316162"/>
              <a:gd name="connsiteY61-124" fmla="*/ 1254125 h 2359024"/>
              <a:gd name="connsiteX62-125" fmla="*/ 2027237 w 2316162"/>
              <a:gd name="connsiteY62-126" fmla="*/ 1247775 h 2359024"/>
              <a:gd name="connsiteX63-127" fmla="*/ 2016125 w 2316162"/>
              <a:gd name="connsiteY63-128" fmla="*/ 1243012 h 2359024"/>
              <a:gd name="connsiteX64-129" fmla="*/ 2011362 w 2316162"/>
              <a:gd name="connsiteY64-130" fmla="*/ 1241425 h 2359024"/>
              <a:gd name="connsiteX65-131" fmla="*/ 1985962 w 2316162"/>
              <a:gd name="connsiteY65-132" fmla="*/ 1235075 h 2359024"/>
              <a:gd name="connsiteX66-133" fmla="*/ 1965325 w 2316162"/>
              <a:gd name="connsiteY66-134" fmla="*/ 1233487 h 2359024"/>
              <a:gd name="connsiteX67-135" fmla="*/ 1946275 w 2316162"/>
              <a:gd name="connsiteY67-136" fmla="*/ 1238250 h 2359024"/>
              <a:gd name="connsiteX68-137" fmla="*/ 1930400 w 2316162"/>
              <a:gd name="connsiteY68-138" fmla="*/ 1247775 h 2359024"/>
              <a:gd name="connsiteX69-139" fmla="*/ 1917700 w 2316162"/>
              <a:gd name="connsiteY69-140" fmla="*/ 1263650 h 2359024"/>
              <a:gd name="connsiteX70-141" fmla="*/ 1909762 w 2316162"/>
              <a:gd name="connsiteY70-142" fmla="*/ 1282700 h 2359024"/>
              <a:gd name="connsiteX71-143" fmla="*/ 1908175 w 2316162"/>
              <a:gd name="connsiteY71-144" fmla="*/ 1306512 h 2359024"/>
              <a:gd name="connsiteX72-145" fmla="*/ 1909203 w 2316162"/>
              <a:gd name="connsiteY72-146" fmla="*/ 1861565 h 2359024"/>
              <a:gd name="connsiteX73-147" fmla="*/ 1358900 w 2316162"/>
              <a:gd name="connsiteY73-148" fmla="*/ 1862137 h 2359024"/>
              <a:gd name="connsiteX74-149" fmla="*/ 1331912 w 2316162"/>
              <a:gd name="connsiteY74-150" fmla="*/ 1866900 h 2359024"/>
              <a:gd name="connsiteX75-151" fmla="*/ 1309687 w 2316162"/>
              <a:gd name="connsiteY75-152" fmla="*/ 1878012 h 2359024"/>
              <a:gd name="connsiteX76-153" fmla="*/ 1293812 w 2316162"/>
              <a:gd name="connsiteY76-154" fmla="*/ 1892300 h 2359024"/>
              <a:gd name="connsiteX77-155" fmla="*/ 1285875 w 2316162"/>
              <a:gd name="connsiteY77-156" fmla="*/ 1912937 h 2359024"/>
              <a:gd name="connsiteX78-157" fmla="*/ 1282700 w 2316162"/>
              <a:gd name="connsiteY78-158" fmla="*/ 1936750 h 2359024"/>
              <a:gd name="connsiteX79-159" fmla="*/ 1292225 w 2316162"/>
              <a:gd name="connsiteY79-160" fmla="*/ 1963737 h 2359024"/>
              <a:gd name="connsiteX80-161" fmla="*/ 1293812 w 2316162"/>
              <a:gd name="connsiteY80-162" fmla="*/ 1968500 h 2359024"/>
              <a:gd name="connsiteX81-163" fmla="*/ 1298575 w 2316162"/>
              <a:gd name="connsiteY81-164" fmla="*/ 1978025 h 2359024"/>
              <a:gd name="connsiteX82-165" fmla="*/ 1304925 w 2316162"/>
              <a:gd name="connsiteY82-166" fmla="*/ 1993900 h 2359024"/>
              <a:gd name="connsiteX83-167" fmla="*/ 1312862 w 2316162"/>
              <a:gd name="connsiteY83-168" fmla="*/ 2014537 h 2359024"/>
              <a:gd name="connsiteX84-169" fmla="*/ 1320800 w 2316162"/>
              <a:gd name="connsiteY84-170" fmla="*/ 2035175 h 2359024"/>
              <a:gd name="connsiteX85-171" fmla="*/ 1327150 w 2316162"/>
              <a:gd name="connsiteY85-172" fmla="*/ 2058987 h 2359024"/>
              <a:gd name="connsiteX86-173" fmla="*/ 1331912 w 2316162"/>
              <a:gd name="connsiteY86-174" fmla="*/ 2081212 h 2359024"/>
              <a:gd name="connsiteX87-175" fmla="*/ 1333500 w 2316162"/>
              <a:gd name="connsiteY87-176" fmla="*/ 2098675 h 2359024"/>
              <a:gd name="connsiteX88-177" fmla="*/ 1328737 w 2316162"/>
              <a:gd name="connsiteY88-178" fmla="*/ 2136775 h 2359024"/>
              <a:gd name="connsiteX89-179" fmla="*/ 1316037 w 2316162"/>
              <a:gd name="connsiteY89-180" fmla="*/ 2170112 h 2359024"/>
              <a:gd name="connsiteX90-181" fmla="*/ 1298575 w 2316162"/>
              <a:gd name="connsiteY90-182" fmla="*/ 2198687 h 2359024"/>
              <a:gd name="connsiteX91-183" fmla="*/ 1271587 w 2316162"/>
              <a:gd name="connsiteY91-184" fmla="*/ 2222500 h 2359024"/>
              <a:gd name="connsiteX92-185" fmla="*/ 1241425 w 2316162"/>
              <a:gd name="connsiteY92-186" fmla="*/ 2243137 h 2359024"/>
              <a:gd name="connsiteX93-187" fmla="*/ 1208087 w 2316162"/>
              <a:gd name="connsiteY93-188" fmla="*/ 2254250 h 2359024"/>
              <a:gd name="connsiteX94-189" fmla="*/ 1168400 w 2316162"/>
              <a:gd name="connsiteY94-190" fmla="*/ 2259012 h 2359024"/>
              <a:gd name="connsiteX95-191" fmla="*/ 1131887 w 2316162"/>
              <a:gd name="connsiteY95-192" fmla="*/ 2254250 h 2359024"/>
              <a:gd name="connsiteX96-193" fmla="*/ 1096962 w 2316162"/>
              <a:gd name="connsiteY96-194" fmla="*/ 2243137 h 2359024"/>
              <a:gd name="connsiteX97-195" fmla="*/ 1066800 w 2316162"/>
              <a:gd name="connsiteY97-196" fmla="*/ 2222500 h 2359024"/>
              <a:gd name="connsiteX98-197" fmla="*/ 1041400 w 2316162"/>
              <a:gd name="connsiteY98-198" fmla="*/ 2198687 h 2359024"/>
              <a:gd name="connsiteX99-199" fmla="*/ 1022350 w 2316162"/>
              <a:gd name="connsiteY99-200" fmla="*/ 2170112 h 2359024"/>
              <a:gd name="connsiteX100-201" fmla="*/ 1009650 w 2316162"/>
              <a:gd name="connsiteY100-202" fmla="*/ 2136775 h 2359024"/>
              <a:gd name="connsiteX101-203" fmla="*/ 1004887 w 2316162"/>
              <a:gd name="connsiteY101-204" fmla="*/ 2098675 h 2359024"/>
              <a:gd name="connsiteX102-205" fmla="*/ 1006475 w 2316162"/>
              <a:gd name="connsiteY102-206" fmla="*/ 2081212 h 2359024"/>
              <a:gd name="connsiteX103-207" fmla="*/ 1011237 w 2316162"/>
              <a:gd name="connsiteY103-208" fmla="*/ 2058987 h 2359024"/>
              <a:gd name="connsiteX104-209" fmla="*/ 1019175 w 2316162"/>
              <a:gd name="connsiteY104-210" fmla="*/ 2035175 h 2359024"/>
              <a:gd name="connsiteX105-211" fmla="*/ 1027112 w 2316162"/>
              <a:gd name="connsiteY105-212" fmla="*/ 2014537 h 2359024"/>
              <a:gd name="connsiteX106-213" fmla="*/ 1033462 w 2316162"/>
              <a:gd name="connsiteY106-214" fmla="*/ 1993900 h 2359024"/>
              <a:gd name="connsiteX107-215" fmla="*/ 1039812 w 2316162"/>
              <a:gd name="connsiteY107-216" fmla="*/ 1978025 h 2359024"/>
              <a:gd name="connsiteX108-217" fmla="*/ 1044575 w 2316162"/>
              <a:gd name="connsiteY108-218" fmla="*/ 1968500 h 2359024"/>
              <a:gd name="connsiteX109-219" fmla="*/ 1046162 w 2316162"/>
              <a:gd name="connsiteY109-220" fmla="*/ 1963737 h 2359024"/>
              <a:gd name="connsiteX110-221" fmla="*/ 1054100 w 2316162"/>
              <a:gd name="connsiteY110-222" fmla="*/ 1936750 h 2359024"/>
              <a:gd name="connsiteX111-223" fmla="*/ 1054100 w 2316162"/>
              <a:gd name="connsiteY111-224" fmla="*/ 1912937 h 2359024"/>
              <a:gd name="connsiteX112-225" fmla="*/ 1046162 w 2316162"/>
              <a:gd name="connsiteY112-226" fmla="*/ 1892300 h 2359024"/>
              <a:gd name="connsiteX113-227" fmla="*/ 1030287 w 2316162"/>
              <a:gd name="connsiteY113-228" fmla="*/ 1878012 h 2359024"/>
              <a:gd name="connsiteX114-229" fmla="*/ 1006475 w 2316162"/>
              <a:gd name="connsiteY114-230" fmla="*/ 1866900 h 2359024"/>
              <a:gd name="connsiteX115-231" fmla="*/ 979487 w 2316162"/>
              <a:gd name="connsiteY115-232" fmla="*/ 1862137 h 2359024"/>
              <a:gd name="connsiteX116-233" fmla="*/ 420687 w 2316162"/>
              <a:gd name="connsiteY116-234" fmla="*/ 1862137 h 2359024"/>
              <a:gd name="connsiteX117-235" fmla="*/ 420687 w 2316162"/>
              <a:gd name="connsiteY117-236" fmla="*/ 2359024 h 2359024"/>
              <a:gd name="connsiteX118-237" fmla="*/ 411984 w 2316162"/>
              <a:gd name="connsiteY118-238" fmla="*/ 1368423 h 2359024"/>
              <a:gd name="connsiteX119-239" fmla="*/ 409575 w 2316162"/>
              <a:gd name="connsiteY119-240" fmla="*/ 1368423 h 2359024"/>
              <a:gd name="connsiteX120-241" fmla="*/ 409575 w 2316162"/>
              <a:gd name="connsiteY120-242" fmla="*/ 1306513 h 2359024"/>
              <a:gd name="connsiteX121-243" fmla="*/ 406400 w 2316162"/>
              <a:gd name="connsiteY121-244" fmla="*/ 1284288 h 2359024"/>
              <a:gd name="connsiteX122-245" fmla="*/ 398463 w 2316162"/>
              <a:gd name="connsiteY122-246" fmla="*/ 1266825 h 2359024"/>
              <a:gd name="connsiteX123-247" fmla="*/ 382588 w 2316162"/>
              <a:gd name="connsiteY123-248" fmla="*/ 1254125 h 2359024"/>
              <a:gd name="connsiteX124-249" fmla="*/ 365125 w 2316162"/>
              <a:gd name="connsiteY124-250" fmla="*/ 1247775 h 2359024"/>
              <a:gd name="connsiteX125-251" fmla="*/ 344488 w 2316162"/>
              <a:gd name="connsiteY125-252" fmla="*/ 1246188 h 2359024"/>
              <a:gd name="connsiteX126-253" fmla="*/ 320675 w 2316162"/>
              <a:gd name="connsiteY126-254" fmla="*/ 1249363 h 2359024"/>
              <a:gd name="connsiteX127-255" fmla="*/ 295275 w 2316162"/>
              <a:gd name="connsiteY127-256" fmla="*/ 1257300 h 2359024"/>
              <a:gd name="connsiteX128-257" fmla="*/ 292100 w 2316162"/>
              <a:gd name="connsiteY128-258" fmla="*/ 1258888 h 2359024"/>
              <a:gd name="connsiteX129-259" fmla="*/ 282575 w 2316162"/>
              <a:gd name="connsiteY129-260" fmla="*/ 1262063 h 2359024"/>
              <a:gd name="connsiteX130-261" fmla="*/ 266700 w 2316162"/>
              <a:gd name="connsiteY130-262" fmla="*/ 1265238 h 2359024"/>
              <a:gd name="connsiteX131-263" fmla="*/ 249238 w 2316162"/>
              <a:gd name="connsiteY131-264" fmla="*/ 1270000 h 2359024"/>
              <a:gd name="connsiteX132-265" fmla="*/ 227013 w 2316162"/>
              <a:gd name="connsiteY132-266" fmla="*/ 1273175 h 2359024"/>
              <a:gd name="connsiteX133-267" fmla="*/ 204788 w 2316162"/>
              <a:gd name="connsiteY133-268" fmla="*/ 1277938 h 2359024"/>
              <a:gd name="connsiteX134-269" fmla="*/ 184150 w 2316162"/>
              <a:gd name="connsiteY134-270" fmla="*/ 1279525 h 2359024"/>
              <a:gd name="connsiteX135-271" fmla="*/ 165100 w 2316162"/>
              <a:gd name="connsiteY135-272" fmla="*/ 1281113 h 2359024"/>
              <a:gd name="connsiteX136-273" fmla="*/ 127000 w 2316162"/>
              <a:gd name="connsiteY136-274" fmla="*/ 1276350 h 2359024"/>
              <a:gd name="connsiteX137-275" fmla="*/ 92075 w 2316162"/>
              <a:gd name="connsiteY137-276" fmla="*/ 1265238 h 2359024"/>
              <a:gd name="connsiteX138-277" fmla="*/ 61913 w 2316162"/>
              <a:gd name="connsiteY138-278" fmla="*/ 1246188 h 2359024"/>
              <a:gd name="connsiteX139-279" fmla="*/ 36513 w 2316162"/>
              <a:gd name="connsiteY139-280" fmla="*/ 1220788 h 2359024"/>
              <a:gd name="connsiteX140-281" fmla="*/ 17463 w 2316162"/>
              <a:gd name="connsiteY140-282" fmla="*/ 1192213 h 2359024"/>
              <a:gd name="connsiteX141-283" fmla="*/ 4763 w 2316162"/>
              <a:gd name="connsiteY141-284" fmla="*/ 1158875 h 2359024"/>
              <a:gd name="connsiteX142-285" fmla="*/ 0 w 2316162"/>
              <a:gd name="connsiteY142-286" fmla="*/ 1122362 h 2359024"/>
              <a:gd name="connsiteX143-287" fmla="*/ 4763 w 2316162"/>
              <a:gd name="connsiteY143-288" fmla="*/ 1085850 h 2359024"/>
              <a:gd name="connsiteX144-289" fmla="*/ 17463 w 2316162"/>
              <a:gd name="connsiteY144-290" fmla="*/ 1052512 h 2359024"/>
              <a:gd name="connsiteX145-291" fmla="*/ 36513 w 2316162"/>
              <a:gd name="connsiteY145-292" fmla="*/ 1022350 h 2359024"/>
              <a:gd name="connsiteX146-293" fmla="*/ 61913 w 2316162"/>
              <a:gd name="connsiteY146-294" fmla="*/ 998537 h 2359024"/>
              <a:gd name="connsiteX147-295" fmla="*/ 92075 w 2316162"/>
              <a:gd name="connsiteY147-296" fmla="*/ 979487 h 2359024"/>
              <a:gd name="connsiteX148-297" fmla="*/ 127000 w 2316162"/>
              <a:gd name="connsiteY148-298" fmla="*/ 968375 h 2359024"/>
              <a:gd name="connsiteX149-299" fmla="*/ 165100 w 2316162"/>
              <a:gd name="connsiteY149-300" fmla="*/ 963612 h 2359024"/>
              <a:gd name="connsiteX150-301" fmla="*/ 184150 w 2316162"/>
              <a:gd name="connsiteY150-302" fmla="*/ 965200 h 2359024"/>
              <a:gd name="connsiteX151-303" fmla="*/ 206375 w 2316162"/>
              <a:gd name="connsiteY151-304" fmla="*/ 969962 h 2359024"/>
              <a:gd name="connsiteX152-305" fmla="*/ 230188 w 2316162"/>
              <a:gd name="connsiteY152-306" fmla="*/ 976312 h 2359024"/>
              <a:gd name="connsiteX153-307" fmla="*/ 252413 w 2316162"/>
              <a:gd name="connsiteY153-308" fmla="*/ 984250 h 2359024"/>
              <a:gd name="connsiteX154-309" fmla="*/ 273050 w 2316162"/>
              <a:gd name="connsiteY154-310" fmla="*/ 990600 h 2359024"/>
              <a:gd name="connsiteX155-311" fmla="*/ 290513 w 2316162"/>
              <a:gd name="connsiteY155-312" fmla="*/ 996950 h 2359024"/>
              <a:gd name="connsiteX156-313" fmla="*/ 301625 w 2316162"/>
              <a:gd name="connsiteY156-314" fmla="*/ 1001712 h 2359024"/>
              <a:gd name="connsiteX157-315" fmla="*/ 304800 w 2316162"/>
              <a:gd name="connsiteY157-316" fmla="*/ 1003300 h 2359024"/>
              <a:gd name="connsiteX158-317" fmla="*/ 333375 w 2316162"/>
              <a:gd name="connsiteY158-318" fmla="*/ 1011237 h 2359024"/>
              <a:gd name="connsiteX159-319" fmla="*/ 358775 w 2316162"/>
              <a:gd name="connsiteY159-320" fmla="*/ 1009650 h 2359024"/>
              <a:gd name="connsiteX160-321" fmla="*/ 379413 w 2316162"/>
              <a:gd name="connsiteY160-322" fmla="*/ 1001712 h 2359024"/>
              <a:gd name="connsiteX161-323" fmla="*/ 396875 w 2316162"/>
              <a:gd name="connsiteY161-324" fmla="*/ 987425 h 2359024"/>
              <a:gd name="connsiteX162-325" fmla="*/ 406400 w 2316162"/>
              <a:gd name="connsiteY162-326" fmla="*/ 965200 h 2359024"/>
              <a:gd name="connsiteX163-327" fmla="*/ 409575 w 2316162"/>
              <a:gd name="connsiteY163-328" fmla="*/ 936625 h 2359024"/>
              <a:gd name="connsiteX164-329" fmla="*/ 409575 w 2316162"/>
              <a:gd name="connsiteY164-330" fmla="*/ 402374 h 2359024"/>
              <a:gd name="connsiteX165-331" fmla="*/ 412616 w 2316162"/>
              <a:gd name="connsiteY165-332" fmla="*/ 402374 h 2359024"/>
              <a:gd name="connsiteX166-333" fmla="*/ 412616 w 2316162"/>
              <a:gd name="connsiteY166-334" fmla="*/ 395287 h 2359024"/>
              <a:gd name="connsiteX167-335" fmla="*/ 969962 w 2316162"/>
              <a:gd name="connsiteY167-336" fmla="*/ 395287 h 2359024"/>
              <a:gd name="connsiteX168-337" fmla="*/ 996950 w 2316162"/>
              <a:gd name="connsiteY168-338" fmla="*/ 392112 h 2359024"/>
              <a:gd name="connsiteX169-339" fmla="*/ 1020762 w 2316162"/>
              <a:gd name="connsiteY169-340" fmla="*/ 382587 h 2359024"/>
              <a:gd name="connsiteX170-341" fmla="*/ 1036637 w 2316162"/>
              <a:gd name="connsiteY170-342" fmla="*/ 366712 h 2359024"/>
              <a:gd name="connsiteX171-343" fmla="*/ 1044575 w 2316162"/>
              <a:gd name="connsiteY171-344" fmla="*/ 346075 h 2359024"/>
              <a:gd name="connsiteX172-345" fmla="*/ 1046162 w 2316162"/>
              <a:gd name="connsiteY172-346" fmla="*/ 322262 h 2359024"/>
              <a:gd name="connsiteX173-347" fmla="*/ 1038225 w 2316162"/>
              <a:gd name="connsiteY173-348" fmla="*/ 295275 h 2359024"/>
              <a:gd name="connsiteX174-349" fmla="*/ 1036637 w 2316162"/>
              <a:gd name="connsiteY174-350" fmla="*/ 290512 h 2359024"/>
              <a:gd name="connsiteX175-351" fmla="*/ 1031875 w 2316162"/>
              <a:gd name="connsiteY175-352" fmla="*/ 280987 h 2359024"/>
              <a:gd name="connsiteX176-353" fmla="*/ 1025525 w 2316162"/>
              <a:gd name="connsiteY176-354" fmla="*/ 265112 h 2359024"/>
              <a:gd name="connsiteX177-355" fmla="*/ 1016000 w 2316162"/>
              <a:gd name="connsiteY177-356" fmla="*/ 244475 h 2359024"/>
              <a:gd name="connsiteX178-357" fmla="*/ 1008062 w 2316162"/>
              <a:gd name="connsiteY178-358" fmla="*/ 222250 h 2359024"/>
              <a:gd name="connsiteX179-359" fmla="*/ 1001712 w 2316162"/>
              <a:gd name="connsiteY179-360" fmla="*/ 200025 h 2359024"/>
              <a:gd name="connsiteX180-361" fmla="*/ 996950 w 2316162"/>
              <a:gd name="connsiteY180-362" fmla="*/ 177800 h 2359024"/>
              <a:gd name="connsiteX181-363" fmla="*/ 995362 w 2316162"/>
              <a:gd name="connsiteY181-364" fmla="*/ 158750 h 2359024"/>
              <a:gd name="connsiteX182-365" fmla="*/ 1000125 w 2316162"/>
              <a:gd name="connsiteY182-366" fmla="*/ 122237 h 2359024"/>
              <a:gd name="connsiteX183-367" fmla="*/ 1011237 w 2316162"/>
              <a:gd name="connsiteY183-368" fmla="*/ 88900 h 2359024"/>
              <a:gd name="connsiteX184-369" fmla="*/ 1031875 w 2316162"/>
              <a:gd name="connsiteY184-370" fmla="*/ 60325 h 2359024"/>
              <a:gd name="connsiteX185-371" fmla="*/ 1057275 w 2316162"/>
              <a:gd name="connsiteY185-372" fmla="*/ 34925 h 2359024"/>
              <a:gd name="connsiteX186-373" fmla="*/ 1087437 w 2316162"/>
              <a:gd name="connsiteY186-374" fmla="*/ 15875 h 2359024"/>
              <a:gd name="connsiteX187-375" fmla="*/ 1122362 w 2316162"/>
              <a:gd name="connsiteY187-376" fmla="*/ 4762 h 2359024"/>
              <a:gd name="connsiteX188-377" fmla="*/ 1160462 w 2316162"/>
              <a:gd name="connsiteY188-378" fmla="*/ 0 h 2359024"/>
              <a:gd name="connsiteX0-379" fmla="*/ 1160462 w 2316162"/>
              <a:gd name="connsiteY0-380" fmla="*/ 0 h 2259012"/>
              <a:gd name="connsiteX1-381" fmla="*/ 1198562 w 2316162"/>
              <a:gd name="connsiteY1-382" fmla="*/ 4762 h 2259012"/>
              <a:gd name="connsiteX2-383" fmla="*/ 1231900 w 2316162"/>
              <a:gd name="connsiteY2-384" fmla="*/ 15875 h 2259012"/>
              <a:gd name="connsiteX3-385" fmla="*/ 1262062 w 2316162"/>
              <a:gd name="connsiteY3-386" fmla="*/ 34925 h 2259012"/>
              <a:gd name="connsiteX4-387" fmla="*/ 1289050 w 2316162"/>
              <a:gd name="connsiteY4-388" fmla="*/ 60325 h 2259012"/>
              <a:gd name="connsiteX5-389" fmla="*/ 1308100 w 2316162"/>
              <a:gd name="connsiteY5-390" fmla="*/ 88900 h 2259012"/>
              <a:gd name="connsiteX6-391" fmla="*/ 1320800 w 2316162"/>
              <a:gd name="connsiteY6-392" fmla="*/ 122237 h 2259012"/>
              <a:gd name="connsiteX7-393" fmla="*/ 1323975 w 2316162"/>
              <a:gd name="connsiteY7-394" fmla="*/ 158750 h 2259012"/>
              <a:gd name="connsiteX8-395" fmla="*/ 1322387 w 2316162"/>
              <a:gd name="connsiteY8-396" fmla="*/ 177800 h 2259012"/>
              <a:gd name="connsiteX9-397" fmla="*/ 1317625 w 2316162"/>
              <a:gd name="connsiteY9-398" fmla="*/ 200025 h 2259012"/>
              <a:gd name="connsiteX10-399" fmla="*/ 1311275 w 2316162"/>
              <a:gd name="connsiteY10-400" fmla="*/ 222250 h 2259012"/>
              <a:gd name="connsiteX11-401" fmla="*/ 1304925 w 2316162"/>
              <a:gd name="connsiteY11-402" fmla="*/ 244475 h 2259012"/>
              <a:gd name="connsiteX12-403" fmla="*/ 1296987 w 2316162"/>
              <a:gd name="connsiteY12-404" fmla="*/ 265112 h 2259012"/>
              <a:gd name="connsiteX13-405" fmla="*/ 1290637 w 2316162"/>
              <a:gd name="connsiteY13-406" fmla="*/ 280987 h 2259012"/>
              <a:gd name="connsiteX14-407" fmla="*/ 1285875 w 2316162"/>
              <a:gd name="connsiteY14-408" fmla="*/ 290512 h 2259012"/>
              <a:gd name="connsiteX15-409" fmla="*/ 1282700 w 2316162"/>
              <a:gd name="connsiteY15-410" fmla="*/ 295275 h 2259012"/>
              <a:gd name="connsiteX16-411" fmla="*/ 1274762 w 2316162"/>
              <a:gd name="connsiteY16-412" fmla="*/ 322262 h 2259012"/>
              <a:gd name="connsiteX17-413" fmla="*/ 1274762 w 2316162"/>
              <a:gd name="connsiteY17-414" fmla="*/ 346075 h 2259012"/>
              <a:gd name="connsiteX18-415" fmla="*/ 1285875 w 2316162"/>
              <a:gd name="connsiteY18-416" fmla="*/ 366712 h 2259012"/>
              <a:gd name="connsiteX19-417" fmla="*/ 1300162 w 2316162"/>
              <a:gd name="connsiteY19-418" fmla="*/ 382587 h 2259012"/>
              <a:gd name="connsiteX20-419" fmla="*/ 1322387 w 2316162"/>
              <a:gd name="connsiteY20-420" fmla="*/ 392112 h 2259012"/>
              <a:gd name="connsiteX21-421" fmla="*/ 1350962 w 2316162"/>
              <a:gd name="connsiteY21-422" fmla="*/ 395287 h 2259012"/>
              <a:gd name="connsiteX22-423" fmla="*/ 1908175 w 2316162"/>
              <a:gd name="connsiteY22-424" fmla="*/ 395287 h 2259012"/>
              <a:gd name="connsiteX23-425" fmla="*/ 1911350 w 2316162"/>
              <a:gd name="connsiteY23-426" fmla="*/ 477837 h 2259012"/>
              <a:gd name="connsiteX24-427" fmla="*/ 1911350 w 2316162"/>
              <a:gd name="connsiteY24-428" fmla="*/ 485775 h 2259012"/>
              <a:gd name="connsiteX25-429" fmla="*/ 1911350 w 2316162"/>
              <a:gd name="connsiteY25-430" fmla="*/ 496887 h 2259012"/>
              <a:gd name="connsiteX26-431" fmla="*/ 1911350 w 2316162"/>
              <a:gd name="connsiteY26-432" fmla="*/ 506412 h 2259012"/>
              <a:gd name="connsiteX27-433" fmla="*/ 1908175 w 2316162"/>
              <a:gd name="connsiteY27-434" fmla="*/ 936625 h 2259012"/>
              <a:gd name="connsiteX28-435" fmla="*/ 1909762 w 2316162"/>
              <a:gd name="connsiteY28-436" fmla="*/ 962025 h 2259012"/>
              <a:gd name="connsiteX29-437" fmla="*/ 1917700 w 2316162"/>
              <a:gd name="connsiteY29-438" fmla="*/ 981075 h 2259012"/>
              <a:gd name="connsiteX30-439" fmla="*/ 1930400 w 2316162"/>
              <a:gd name="connsiteY30-440" fmla="*/ 995362 h 2259012"/>
              <a:gd name="connsiteX31-441" fmla="*/ 1946275 w 2316162"/>
              <a:gd name="connsiteY31-442" fmla="*/ 1006475 h 2259012"/>
              <a:gd name="connsiteX32-443" fmla="*/ 1965325 w 2316162"/>
              <a:gd name="connsiteY32-444" fmla="*/ 1011237 h 2259012"/>
              <a:gd name="connsiteX33-445" fmla="*/ 1985962 w 2316162"/>
              <a:gd name="connsiteY33-446" fmla="*/ 1009650 h 2259012"/>
              <a:gd name="connsiteX34-447" fmla="*/ 2011362 w 2316162"/>
              <a:gd name="connsiteY34-448" fmla="*/ 1003300 h 2259012"/>
              <a:gd name="connsiteX35-449" fmla="*/ 2016125 w 2316162"/>
              <a:gd name="connsiteY35-450" fmla="*/ 1001712 h 2259012"/>
              <a:gd name="connsiteX36-451" fmla="*/ 2027237 w 2316162"/>
              <a:gd name="connsiteY36-452" fmla="*/ 996950 h 2259012"/>
              <a:gd name="connsiteX37-453" fmla="*/ 2043112 w 2316162"/>
              <a:gd name="connsiteY37-454" fmla="*/ 990600 h 2259012"/>
              <a:gd name="connsiteX38-455" fmla="*/ 2063750 w 2316162"/>
              <a:gd name="connsiteY38-456" fmla="*/ 982662 h 2259012"/>
              <a:gd name="connsiteX39-457" fmla="*/ 2087562 w 2316162"/>
              <a:gd name="connsiteY39-458" fmla="*/ 976312 h 2259012"/>
              <a:gd name="connsiteX40-459" fmla="*/ 2109787 w 2316162"/>
              <a:gd name="connsiteY40-460" fmla="*/ 969962 h 2259012"/>
              <a:gd name="connsiteX41-461" fmla="*/ 2132012 w 2316162"/>
              <a:gd name="connsiteY41-462" fmla="*/ 965200 h 2259012"/>
              <a:gd name="connsiteX42-463" fmla="*/ 2151062 w 2316162"/>
              <a:gd name="connsiteY42-464" fmla="*/ 963612 h 2259012"/>
              <a:gd name="connsiteX43-465" fmla="*/ 2190750 w 2316162"/>
              <a:gd name="connsiteY43-466" fmla="*/ 968375 h 2259012"/>
              <a:gd name="connsiteX44-467" fmla="*/ 2224087 w 2316162"/>
              <a:gd name="connsiteY44-468" fmla="*/ 979487 h 2259012"/>
              <a:gd name="connsiteX45-469" fmla="*/ 2254250 w 2316162"/>
              <a:gd name="connsiteY45-470" fmla="*/ 998537 h 2259012"/>
              <a:gd name="connsiteX46-471" fmla="*/ 2281237 w 2316162"/>
              <a:gd name="connsiteY46-472" fmla="*/ 1022350 h 2259012"/>
              <a:gd name="connsiteX47-473" fmla="*/ 2298700 w 2316162"/>
              <a:gd name="connsiteY47-474" fmla="*/ 1052512 h 2259012"/>
              <a:gd name="connsiteX48-475" fmla="*/ 2311400 w 2316162"/>
              <a:gd name="connsiteY48-476" fmla="*/ 1085850 h 2259012"/>
              <a:gd name="connsiteX49-477" fmla="*/ 2316162 w 2316162"/>
              <a:gd name="connsiteY49-478" fmla="*/ 1120775 h 2259012"/>
              <a:gd name="connsiteX50-479" fmla="*/ 2311400 w 2316162"/>
              <a:gd name="connsiteY50-480" fmla="*/ 1158875 h 2259012"/>
              <a:gd name="connsiteX51-481" fmla="*/ 2298700 w 2316162"/>
              <a:gd name="connsiteY51-482" fmla="*/ 1192212 h 2259012"/>
              <a:gd name="connsiteX52-483" fmla="*/ 2281237 w 2316162"/>
              <a:gd name="connsiteY52-484" fmla="*/ 1220787 h 2259012"/>
              <a:gd name="connsiteX53-485" fmla="*/ 2254250 w 2316162"/>
              <a:gd name="connsiteY53-486" fmla="*/ 1246187 h 2259012"/>
              <a:gd name="connsiteX54-487" fmla="*/ 2224087 w 2316162"/>
              <a:gd name="connsiteY54-488" fmla="*/ 1265237 h 2259012"/>
              <a:gd name="connsiteX55-489" fmla="*/ 2190750 w 2316162"/>
              <a:gd name="connsiteY55-490" fmla="*/ 1276350 h 2259012"/>
              <a:gd name="connsiteX56-491" fmla="*/ 2151062 w 2316162"/>
              <a:gd name="connsiteY56-492" fmla="*/ 1281112 h 2259012"/>
              <a:gd name="connsiteX57-493" fmla="*/ 2132012 w 2316162"/>
              <a:gd name="connsiteY57-494" fmla="*/ 1279525 h 2259012"/>
              <a:gd name="connsiteX58-495" fmla="*/ 2109787 w 2316162"/>
              <a:gd name="connsiteY58-496" fmla="*/ 1274762 h 2259012"/>
              <a:gd name="connsiteX59-497" fmla="*/ 2087562 w 2316162"/>
              <a:gd name="connsiteY59-498" fmla="*/ 1268412 h 2259012"/>
              <a:gd name="connsiteX60-499" fmla="*/ 2063750 w 2316162"/>
              <a:gd name="connsiteY60-500" fmla="*/ 1260475 h 2259012"/>
              <a:gd name="connsiteX61-501" fmla="*/ 2043112 w 2316162"/>
              <a:gd name="connsiteY61-502" fmla="*/ 1254125 h 2259012"/>
              <a:gd name="connsiteX62-503" fmla="*/ 2027237 w 2316162"/>
              <a:gd name="connsiteY62-504" fmla="*/ 1247775 h 2259012"/>
              <a:gd name="connsiteX63-505" fmla="*/ 2016125 w 2316162"/>
              <a:gd name="connsiteY63-506" fmla="*/ 1243012 h 2259012"/>
              <a:gd name="connsiteX64-507" fmla="*/ 2011362 w 2316162"/>
              <a:gd name="connsiteY64-508" fmla="*/ 1241425 h 2259012"/>
              <a:gd name="connsiteX65-509" fmla="*/ 1985962 w 2316162"/>
              <a:gd name="connsiteY65-510" fmla="*/ 1235075 h 2259012"/>
              <a:gd name="connsiteX66-511" fmla="*/ 1965325 w 2316162"/>
              <a:gd name="connsiteY66-512" fmla="*/ 1233487 h 2259012"/>
              <a:gd name="connsiteX67-513" fmla="*/ 1946275 w 2316162"/>
              <a:gd name="connsiteY67-514" fmla="*/ 1238250 h 2259012"/>
              <a:gd name="connsiteX68-515" fmla="*/ 1930400 w 2316162"/>
              <a:gd name="connsiteY68-516" fmla="*/ 1247775 h 2259012"/>
              <a:gd name="connsiteX69-517" fmla="*/ 1917700 w 2316162"/>
              <a:gd name="connsiteY69-518" fmla="*/ 1263650 h 2259012"/>
              <a:gd name="connsiteX70-519" fmla="*/ 1909762 w 2316162"/>
              <a:gd name="connsiteY70-520" fmla="*/ 1282700 h 2259012"/>
              <a:gd name="connsiteX71-521" fmla="*/ 1908175 w 2316162"/>
              <a:gd name="connsiteY71-522" fmla="*/ 1306512 h 2259012"/>
              <a:gd name="connsiteX72-523" fmla="*/ 1909203 w 2316162"/>
              <a:gd name="connsiteY72-524" fmla="*/ 1861565 h 2259012"/>
              <a:gd name="connsiteX73-525" fmla="*/ 1358900 w 2316162"/>
              <a:gd name="connsiteY73-526" fmla="*/ 1862137 h 2259012"/>
              <a:gd name="connsiteX74-527" fmla="*/ 1331912 w 2316162"/>
              <a:gd name="connsiteY74-528" fmla="*/ 1866900 h 2259012"/>
              <a:gd name="connsiteX75-529" fmla="*/ 1309687 w 2316162"/>
              <a:gd name="connsiteY75-530" fmla="*/ 1878012 h 2259012"/>
              <a:gd name="connsiteX76-531" fmla="*/ 1293812 w 2316162"/>
              <a:gd name="connsiteY76-532" fmla="*/ 1892300 h 2259012"/>
              <a:gd name="connsiteX77-533" fmla="*/ 1285875 w 2316162"/>
              <a:gd name="connsiteY77-534" fmla="*/ 1912937 h 2259012"/>
              <a:gd name="connsiteX78-535" fmla="*/ 1282700 w 2316162"/>
              <a:gd name="connsiteY78-536" fmla="*/ 1936750 h 2259012"/>
              <a:gd name="connsiteX79-537" fmla="*/ 1292225 w 2316162"/>
              <a:gd name="connsiteY79-538" fmla="*/ 1963737 h 2259012"/>
              <a:gd name="connsiteX80-539" fmla="*/ 1293812 w 2316162"/>
              <a:gd name="connsiteY80-540" fmla="*/ 1968500 h 2259012"/>
              <a:gd name="connsiteX81-541" fmla="*/ 1298575 w 2316162"/>
              <a:gd name="connsiteY81-542" fmla="*/ 1978025 h 2259012"/>
              <a:gd name="connsiteX82-543" fmla="*/ 1304925 w 2316162"/>
              <a:gd name="connsiteY82-544" fmla="*/ 1993900 h 2259012"/>
              <a:gd name="connsiteX83-545" fmla="*/ 1312862 w 2316162"/>
              <a:gd name="connsiteY83-546" fmla="*/ 2014537 h 2259012"/>
              <a:gd name="connsiteX84-547" fmla="*/ 1320800 w 2316162"/>
              <a:gd name="connsiteY84-548" fmla="*/ 2035175 h 2259012"/>
              <a:gd name="connsiteX85-549" fmla="*/ 1327150 w 2316162"/>
              <a:gd name="connsiteY85-550" fmla="*/ 2058987 h 2259012"/>
              <a:gd name="connsiteX86-551" fmla="*/ 1331912 w 2316162"/>
              <a:gd name="connsiteY86-552" fmla="*/ 2081212 h 2259012"/>
              <a:gd name="connsiteX87-553" fmla="*/ 1333500 w 2316162"/>
              <a:gd name="connsiteY87-554" fmla="*/ 2098675 h 2259012"/>
              <a:gd name="connsiteX88-555" fmla="*/ 1328737 w 2316162"/>
              <a:gd name="connsiteY88-556" fmla="*/ 2136775 h 2259012"/>
              <a:gd name="connsiteX89-557" fmla="*/ 1316037 w 2316162"/>
              <a:gd name="connsiteY89-558" fmla="*/ 2170112 h 2259012"/>
              <a:gd name="connsiteX90-559" fmla="*/ 1298575 w 2316162"/>
              <a:gd name="connsiteY90-560" fmla="*/ 2198687 h 2259012"/>
              <a:gd name="connsiteX91-561" fmla="*/ 1271587 w 2316162"/>
              <a:gd name="connsiteY91-562" fmla="*/ 2222500 h 2259012"/>
              <a:gd name="connsiteX92-563" fmla="*/ 1241425 w 2316162"/>
              <a:gd name="connsiteY92-564" fmla="*/ 2243137 h 2259012"/>
              <a:gd name="connsiteX93-565" fmla="*/ 1208087 w 2316162"/>
              <a:gd name="connsiteY93-566" fmla="*/ 2254250 h 2259012"/>
              <a:gd name="connsiteX94-567" fmla="*/ 1168400 w 2316162"/>
              <a:gd name="connsiteY94-568" fmla="*/ 2259012 h 2259012"/>
              <a:gd name="connsiteX95-569" fmla="*/ 1131887 w 2316162"/>
              <a:gd name="connsiteY95-570" fmla="*/ 2254250 h 2259012"/>
              <a:gd name="connsiteX96-571" fmla="*/ 1096962 w 2316162"/>
              <a:gd name="connsiteY96-572" fmla="*/ 2243137 h 2259012"/>
              <a:gd name="connsiteX97-573" fmla="*/ 1066800 w 2316162"/>
              <a:gd name="connsiteY97-574" fmla="*/ 2222500 h 2259012"/>
              <a:gd name="connsiteX98-575" fmla="*/ 1041400 w 2316162"/>
              <a:gd name="connsiteY98-576" fmla="*/ 2198687 h 2259012"/>
              <a:gd name="connsiteX99-577" fmla="*/ 1022350 w 2316162"/>
              <a:gd name="connsiteY99-578" fmla="*/ 2170112 h 2259012"/>
              <a:gd name="connsiteX100-579" fmla="*/ 1009650 w 2316162"/>
              <a:gd name="connsiteY100-580" fmla="*/ 2136775 h 2259012"/>
              <a:gd name="connsiteX101-581" fmla="*/ 1004887 w 2316162"/>
              <a:gd name="connsiteY101-582" fmla="*/ 2098675 h 2259012"/>
              <a:gd name="connsiteX102-583" fmla="*/ 1006475 w 2316162"/>
              <a:gd name="connsiteY102-584" fmla="*/ 2081212 h 2259012"/>
              <a:gd name="connsiteX103-585" fmla="*/ 1011237 w 2316162"/>
              <a:gd name="connsiteY103-586" fmla="*/ 2058987 h 2259012"/>
              <a:gd name="connsiteX104-587" fmla="*/ 1019175 w 2316162"/>
              <a:gd name="connsiteY104-588" fmla="*/ 2035175 h 2259012"/>
              <a:gd name="connsiteX105-589" fmla="*/ 1027112 w 2316162"/>
              <a:gd name="connsiteY105-590" fmla="*/ 2014537 h 2259012"/>
              <a:gd name="connsiteX106-591" fmla="*/ 1033462 w 2316162"/>
              <a:gd name="connsiteY106-592" fmla="*/ 1993900 h 2259012"/>
              <a:gd name="connsiteX107-593" fmla="*/ 1039812 w 2316162"/>
              <a:gd name="connsiteY107-594" fmla="*/ 1978025 h 2259012"/>
              <a:gd name="connsiteX108-595" fmla="*/ 1044575 w 2316162"/>
              <a:gd name="connsiteY108-596" fmla="*/ 1968500 h 2259012"/>
              <a:gd name="connsiteX109-597" fmla="*/ 1046162 w 2316162"/>
              <a:gd name="connsiteY109-598" fmla="*/ 1963737 h 2259012"/>
              <a:gd name="connsiteX110-599" fmla="*/ 1054100 w 2316162"/>
              <a:gd name="connsiteY110-600" fmla="*/ 1936750 h 2259012"/>
              <a:gd name="connsiteX111-601" fmla="*/ 1054100 w 2316162"/>
              <a:gd name="connsiteY111-602" fmla="*/ 1912937 h 2259012"/>
              <a:gd name="connsiteX112-603" fmla="*/ 1046162 w 2316162"/>
              <a:gd name="connsiteY112-604" fmla="*/ 1892300 h 2259012"/>
              <a:gd name="connsiteX113-605" fmla="*/ 1030287 w 2316162"/>
              <a:gd name="connsiteY113-606" fmla="*/ 1878012 h 2259012"/>
              <a:gd name="connsiteX114-607" fmla="*/ 1006475 w 2316162"/>
              <a:gd name="connsiteY114-608" fmla="*/ 1866900 h 2259012"/>
              <a:gd name="connsiteX115-609" fmla="*/ 979487 w 2316162"/>
              <a:gd name="connsiteY115-610" fmla="*/ 1862137 h 2259012"/>
              <a:gd name="connsiteX116-611" fmla="*/ 420687 w 2316162"/>
              <a:gd name="connsiteY116-612" fmla="*/ 1862137 h 2259012"/>
              <a:gd name="connsiteX117-613" fmla="*/ 411984 w 2316162"/>
              <a:gd name="connsiteY117-614" fmla="*/ 1368423 h 2259012"/>
              <a:gd name="connsiteX118-615" fmla="*/ 409575 w 2316162"/>
              <a:gd name="connsiteY118-616" fmla="*/ 1368423 h 2259012"/>
              <a:gd name="connsiteX119-617" fmla="*/ 409575 w 2316162"/>
              <a:gd name="connsiteY119-618" fmla="*/ 1306513 h 2259012"/>
              <a:gd name="connsiteX120-619" fmla="*/ 406400 w 2316162"/>
              <a:gd name="connsiteY120-620" fmla="*/ 1284288 h 2259012"/>
              <a:gd name="connsiteX121-621" fmla="*/ 398463 w 2316162"/>
              <a:gd name="connsiteY121-622" fmla="*/ 1266825 h 2259012"/>
              <a:gd name="connsiteX122-623" fmla="*/ 382588 w 2316162"/>
              <a:gd name="connsiteY122-624" fmla="*/ 1254125 h 2259012"/>
              <a:gd name="connsiteX123-625" fmla="*/ 365125 w 2316162"/>
              <a:gd name="connsiteY123-626" fmla="*/ 1247775 h 2259012"/>
              <a:gd name="connsiteX124-627" fmla="*/ 344488 w 2316162"/>
              <a:gd name="connsiteY124-628" fmla="*/ 1246188 h 2259012"/>
              <a:gd name="connsiteX125-629" fmla="*/ 320675 w 2316162"/>
              <a:gd name="connsiteY125-630" fmla="*/ 1249363 h 2259012"/>
              <a:gd name="connsiteX126-631" fmla="*/ 295275 w 2316162"/>
              <a:gd name="connsiteY126-632" fmla="*/ 1257300 h 2259012"/>
              <a:gd name="connsiteX127-633" fmla="*/ 292100 w 2316162"/>
              <a:gd name="connsiteY127-634" fmla="*/ 1258888 h 2259012"/>
              <a:gd name="connsiteX128-635" fmla="*/ 282575 w 2316162"/>
              <a:gd name="connsiteY128-636" fmla="*/ 1262063 h 2259012"/>
              <a:gd name="connsiteX129-637" fmla="*/ 266700 w 2316162"/>
              <a:gd name="connsiteY129-638" fmla="*/ 1265238 h 2259012"/>
              <a:gd name="connsiteX130-639" fmla="*/ 249238 w 2316162"/>
              <a:gd name="connsiteY130-640" fmla="*/ 1270000 h 2259012"/>
              <a:gd name="connsiteX131-641" fmla="*/ 227013 w 2316162"/>
              <a:gd name="connsiteY131-642" fmla="*/ 1273175 h 2259012"/>
              <a:gd name="connsiteX132-643" fmla="*/ 204788 w 2316162"/>
              <a:gd name="connsiteY132-644" fmla="*/ 1277938 h 2259012"/>
              <a:gd name="connsiteX133-645" fmla="*/ 184150 w 2316162"/>
              <a:gd name="connsiteY133-646" fmla="*/ 1279525 h 2259012"/>
              <a:gd name="connsiteX134-647" fmla="*/ 165100 w 2316162"/>
              <a:gd name="connsiteY134-648" fmla="*/ 1281113 h 2259012"/>
              <a:gd name="connsiteX135-649" fmla="*/ 127000 w 2316162"/>
              <a:gd name="connsiteY135-650" fmla="*/ 1276350 h 2259012"/>
              <a:gd name="connsiteX136-651" fmla="*/ 92075 w 2316162"/>
              <a:gd name="connsiteY136-652" fmla="*/ 1265238 h 2259012"/>
              <a:gd name="connsiteX137-653" fmla="*/ 61913 w 2316162"/>
              <a:gd name="connsiteY137-654" fmla="*/ 1246188 h 2259012"/>
              <a:gd name="connsiteX138-655" fmla="*/ 36513 w 2316162"/>
              <a:gd name="connsiteY138-656" fmla="*/ 1220788 h 2259012"/>
              <a:gd name="connsiteX139-657" fmla="*/ 17463 w 2316162"/>
              <a:gd name="connsiteY139-658" fmla="*/ 1192213 h 2259012"/>
              <a:gd name="connsiteX140-659" fmla="*/ 4763 w 2316162"/>
              <a:gd name="connsiteY140-660" fmla="*/ 1158875 h 2259012"/>
              <a:gd name="connsiteX141-661" fmla="*/ 0 w 2316162"/>
              <a:gd name="connsiteY141-662" fmla="*/ 1122362 h 2259012"/>
              <a:gd name="connsiteX142-663" fmla="*/ 4763 w 2316162"/>
              <a:gd name="connsiteY142-664" fmla="*/ 1085850 h 2259012"/>
              <a:gd name="connsiteX143-665" fmla="*/ 17463 w 2316162"/>
              <a:gd name="connsiteY143-666" fmla="*/ 1052512 h 2259012"/>
              <a:gd name="connsiteX144-667" fmla="*/ 36513 w 2316162"/>
              <a:gd name="connsiteY144-668" fmla="*/ 1022350 h 2259012"/>
              <a:gd name="connsiteX145-669" fmla="*/ 61913 w 2316162"/>
              <a:gd name="connsiteY145-670" fmla="*/ 998537 h 2259012"/>
              <a:gd name="connsiteX146-671" fmla="*/ 92075 w 2316162"/>
              <a:gd name="connsiteY146-672" fmla="*/ 979487 h 2259012"/>
              <a:gd name="connsiteX147-673" fmla="*/ 127000 w 2316162"/>
              <a:gd name="connsiteY147-674" fmla="*/ 968375 h 2259012"/>
              <a:gd name="connsiteX148-675" fmla="*/ 165100 w 2316162"/>
              <a:gd name="connsiteY148-676" fmla="*/ 963612 h 2259012"/>
              <a:gd name="connsiteX149-677" fmla="*/ 184150 w 2316162"/>
              <a:gd name="connsiteY149-678" fmla="*/ 965200 h 2259012"/>
              <a:gd name="connsiteX150-679" fmla="*/ 206375 w 2316162"/>
              <a:gd name="connsiteY150-680" fmla="*/ 969962 h 2259012"/>
              <a:gd name="connsiteX151-681" fmla="*/ 230188 w 2316162"/>
              <a:gd name="connsiteY151-682" fmla="*/ 976312 h 2259012"/>
              <a:gd name="connsiteX152-683" fmla="*/ 252413 w 2316162"/>
              <a:gd name="connsiteY152-684" fmla="*/ 984250 h 2259012"/>
              <a:gd name="connsiteX153-685" fmla="*/ 273050 w 2316162"/>
              <a:gd name="connsiteY153-686" fmla="*/ 990600 h 2259012"/>
              <a:gd name="connsiteX154-687" fmla="*/ 290513 w 2316162"/>
              <a:gd name="connsiteY154-688" fmla="*/ 996950 h 2259012"/>
              <a:gd name="connsiteX155-689" fmla="*/ 301625 w 2316162"/>
              <a:gd name="connsiteY155-690" fmla="*/ 1001712 h 2259012"/>
              <a:gd name="connsiteX156-691" fmla="*/ 304800 w 2316162"/>
              <a:gd name="connsiteY156-692" fmla="*/ 1003300 h 2259012"/>
              <a:gd name="connsiteX157-693" fmla="*/ 333375 w 2316162"/>
              <a:gd name="connsiteY157-694" fmla="*/ 1011237 h 2259012"/>
              <a:gd name="connsiteX158-695" fmla="*/ 358775 w 2316162"/>
              <a:gd name="connsiteY158-696" fmla="*/ 1009650 h 2259012"/>
              <a:gd name="connsiteX159-697" fmla="*/ 379413 w 2316162"/>
              <a:gd name="connsiteY159-698" fmla="*/ 1001712 h 2259012"/>
              <a:gd name="connsiteX160-699" fmla="*/ 396875 w 2316162"/>
              <a:gd name="connsiteY160-700" fmla="*/ 987425 h 2259012"/>
              <a:gd name="connsiteX161-701" fmla="*/ 406400 w 2316162"/>
              <a:gd name="connsiteY161-702" fmla="*/ 965200 h 2259012"/>
              <a:gd name="connsiteX162-703" fmla="*/ 409575 w 2316162"/>
              <a:gd name="connsiteY162-704" fmla="*/ 936625 h 2259012"/>
              <a:gd name="connsiteX163-705" fmla="*/ 409575 w 2316162"/>
              <a:gd name="connsiteY163-706" fmla="*/ 402374 h 2259012"/>
              <a:gd name="connsiteX164-707" fmla="*/ 412616 w 2316162"/>
              <a:gd name="connsiteY164-708" fmla="*/ 402374 h 2259012"/>
              <a:gd name="connsiteX165-709" fmla="*/ 412616 w 2316162"/>
              <a:gd name="connsiteY165-710" fmla="*/ 395287 h 2259012"/>
              <a:gd name="connsiteX166-711" fmla="*/ 969962 w 2316162"/>
              <a:gd name="connsiteY166-712" fmla="*/ 395287 h 2259012"/>
              <a:gd name="connsiteX167-713" fmla="*/ 996950 w 2316162"/>
              <a:gd name="connsiteY167-714" fmla="*/ 392112 h 2259012"/>
              <a:gd name="connsiteX168-715" fmla="*/ 1020762 w 2316162"/>
              <a:gd name="connsiteY168-716" fmla="*/ 382587 h 2259012"/>
              <a:gd name="connsiteX169-717" fmla="*/ 1036637 w 2316162"/>
              <a:gd name="connsiteY169-718" fmla="*/ 366712 h 2259012"/>
              <a:gd name="connsiteX170-719" fmla="*/ 1044575 w 2316162"/>
              <a:gd name="connsiteY170-720" fmla="*/ 346075 h 2259012"/>
              <a:gd name="connsiteX171-721" fmla="*/ 1046162 w 2316162"/>
              <a:gd name="connsiteY171-722" fmla="*/ 322262 h 2259012"/>
              <a:gd name="connsiteX172-723" fmla="*/ 1038225 w 2316162"/>
              <a:gd name="connsiteY172-724" fmla="*/ 295275 h 2259012"/>
              <a:gd name="connsiteX173-725" fmla="*/ 1036637 w 2316162"/>
              <a:gd name="connsiteY173-726" fmla="*/ 290512 h 2259012"/>
              <a:gd name="connsiteX174-727" fmla="*/ 1031875 w 2316162"/>
              <a:gd name="connsiteY174-728" fmla="*/ 280987 h 2259012"/>
              <a:gd name="connsiteX175-729" fmla="*/ 1025525 w 2316162"/>
              <a:gd name="connsiteY175-730" fmla="*/ 265112 h 2259012"/>
              <a:gd name="connsiteX176-731" fmla="*/ 1016000 w 2316162"/>
              <a:gd name="connsiteY176-732" fmla="*/ 244475 h 2259012"/>
              <a:gd name="connsiteX177-733" fmla="*/ 1008062 w 2316162"/>
              <a:gd name="connsiteY177-734" fmla="*/ 222250 h 2259012"/>
              <a:gd name="connsiteX178-735" fmla="*/ 1001712 w 2316162"/>
              <a:gd name="connsiteY178-736" fmla="*/ 200025 h 2259012"/>
              <a:gd name="connsiteX179-737" fmla="*/ 996950 w 2316162"/>
              <a:gd name="connsiteY179-738" fmla="*/ 177800 h 2259012"/>
              <a:gd name="connsiteX180-739" fmla="*/ 995362 w 2316162"/>
              <a:gd name="connsiteY180-740" fmla="*/ 158750 h 2259012"/>
              <a:gd name="connsiteX181-741" fmla="*/ 1000125 w 2316162"/>
              <a:gd name="connsiteY181-742" fmla="*/ 122237 h 2259012"/>
              <a:gd name="connsiteX182-743" fmla="*/ 1011237 w 2316162"/>
              <a:gd name="connsiteY182-744" fmla="*/ 88900 h 2259012"/>
              <a:gd name="connsiteX183-745" fmla="*/ 1031875 w 2316162"/>
              <a:gd name="connsiteY183-746" fmla="*/ 60325 h 2259012"/>
              <a:gd name="connsiteX184-747" fmla="*/ 1057275 w 2316162"/>
              <a:gd name="connsiteY184-748" fmla="*/ 34925 h 2259012"/>
              <a:gd name="connsiteX185-749" fmla="*/ 1087437 w 2316162"/>
              <a:gd name="connsiteY185-750" fmla="*/ 15875 h 2259012"/>
              <a:gd name="connsiteX186-751" fmla="*/ 1122362 w 2316162"/>
              <a:gd name="connsiteY186-752" fmla="*/ 4762 h 2259012"/>
              <a:gd name="connsiteX187-753" fmla="*/ 1160462 w 2316162"/>
              <a:gd name="connsiteY187-754" fmla="*/ 0 h 2259012"/>
              <a:gd name="connsiteX0-755" fmla="*/ 1160462 w 2316162"/>
              <a:gd name="connsiteY0-756" fmla="*/ 0 h 2259012"/>
              <a:gd name="connsiteX1-757" fmla="*/ 1198562 w 2316162"/>
              <a:gd name="connsiteY1-758" fmla="*/ 4762 h 2259012"/>
              <a:gd name="connsiteX2-759" fmla="*/ 1231900 w 2316162"/>
              <a:gd name="connsiteY2-760" fmla="*/ 15875 h 2259012"/>
              <a:gd name="connsiteX3-761" fmla="*/ 1262062 w 2316162"/>
              <a:gd name="connsiteY3-762" fmla="*/ 34925 h 2259012"/>
              <a:gd name="connsiteX4-763" fmla="*/ 1289050 w 2316162"/>
              <a:gd name="connsiteY4-764" fmla="*/ 60325 h 2259012"/>
              <a:gd name="connsiteX5-765" fmla="*/ 1308100 w 2316162"/>
              <a:gd name="connsiteY5-766" fmla="*/ 88900 h 2259012"/>
              <a:gd name="connsiteX6-767" fmla="*/ 1320800 w 2316162"/>
              <a:gd name="connsiteY6-768" fmla="*/ 122237 h 2259012"/>
              <a:gd name="connsiteX7-769" fmla="*/ 1323975 w 2316162"/>
              <a:gd name="connsiteY7-770" fmla="*/ 158750 h 2259012"/>
              <a:gd name="connsiteX8-771" fmla="*/ 1322387 w 2316162"/>
              <a:gd name="connsiteY8-772" fmla="*/ 177800 h 2259012"/>
              <a:gd name="connsiteX9-773" fmla="*/ 1317625 w 2316162"/>
              <a:gd name="connsiteY9-774" fmla="*/ 200025 h 2259012"/>
              <a:gd name="connsiteX10-775" fmla="*/ 1311275 w 2316162"/>
              <a:gd name="connsiteY10-776" fmla="*/ 222250 h 2259012"/>
              <a:gd name="connsiteX11-777" fmla="*/ 1304925 w 2316162"/>
              <a:gd name="connsiteY11-778" fmla="*/ 244475 h 2259012"/>
              <a:gd name="connsiteX12-779" fmla="*/ 1296987 w 2316162"/>
              <a:gd name="connsiteY12-780" fmla="*/ 265112 h 2259012"/>
              <a:gd name="connsiteX13-781" fmla="*/ 1290637 w 2316162"/>
              <a:gd name="connsiteY13-782" fmla="*/ 280987 h 2259012"/>
              <a:gd name="connsiteX14-783" fmla="*/ 1285875 w 2316162"/>
              <a:gd name="connsiteY14-784" fmla="*/ 290512 h 2259012"/>
              <a:gd name="connsiteX15-785" fmla="*/ 1282700 w 2316162"/>
              <a:gd name="connsiteY15-786" fmla="*/ 295275 h 2259012"/>
              <a:gd name="connsiteX16-787" fmla="*/ 1274762 w 2316162"/>
              <a:gd name="connsiteY16-788" fmla="*/ 322262 h 2259012"/>
              <a:gd name="connsiteX17-789" fmla="*/ 1274762 w 2316162"/>
              <a:gd name="connsiteY17-790" fmla="*/ 346075 h 2259012"/>
              <a:gd name="connsiteX18-791" fmla="*/ 1285875 w 2316162"/>
              <a:gd name="connsiteY18-792" fmla="*/ 366712 h 2259012"/>
              <a:gd name="connsiteX19-793" fmla="*/ 1300162 w 2316162"/>
              <a:gd name="connsiteY19-794" fmla="*/ 382587 h 2259012"/>
              <a:gd name="connsiteX20-795" fmla="*/ 1322387 w 2316162"/>
              <a:gd name="connsiteY20-796" fmla="*/ 392112 h 2259012"/>
              <a:gd name="connsiteX21-797" fmla="*/ 1350962 w 2316162"/>
              <a:gd name="connsiteY21-798" fmla="*/ 395287 h 2259012"/>
              <a:gd name="connsiteX22-799" fmla="*/ 1908175 w 2316162"/>
              <a:gd name="connsiteY22-800" fmla="*/ 395287 h 2259012"/>
              <a:gd name="connsiteX23-801" fmla="*/ 1911350 w 2316162"/>
              <a:gd name="connsiteY23-802" fmla="*/ 477837 h 2259012"/>
              <a:gd name="connsiteX24-803" fmla="*/ 1911350 w 2316162"/>
              <a:gd name="connsiteY24-804" fmla="*/ 485775 h 2259012"/>
              <a:gd name="connsiteX25-805" fmla="*/ 1911350 w 2316162"/>
              <a:gd name="connsiteY25-806" fmla="*/ 496887 h 2259012"/>
              <a:gd name="connsiteX26-807" fmla="*/ 1911350 w 2316162"/>
              <a:gd name="connsiteY26-808" fmla="*/ 506412 h 2259012"/>
              <a:gd name="connsiteX27-809" fmla="*/ 1908175 w 2316162"/>
              <a:gd name="connsiteY27-810" fmla="*/ 936625 h 2259012"/>
              <a:gd name="connsiteX28-811" fmla="*/ 1909762 w 2316162"/>
              <a:gd name="connsiteY28-812" fmla="*/ 962025 h 2259012"/>
              <a:gd name="connsiteX29-813" fmla="*/ 1917700 w 2316162"/>
              <a:gd name="connsiteY29-814" fmla="*/ 981075 h 2259012"/>
              <a:gd name="connsiteX30-815" fmla="*/ 1930400 w 2316162"/>
              <a:gd name="connsiteY30-816" fmla="*/ 995362 h 2259012"/>
              <a:gd name="connsiteX31-817" fmla="*/ 1946275 w 2316162"/>
              <a:gd name="connsiteY31-818" fmla="*/ 1006475 h 2259012"/>
              <a:gd name="connsiteX32-819" fmla="*/ 1965325 w 2316162"/>
              <a:gd name="connsiteY32-820" fmla="*/ 1011237 h 2259012"/>
              <a:gd name="connsiteX33-821" fmla="*/ 1985962 w 2316162"/>
              <a:gd name="connsiteY33-822" fmla="*/ 1009650 h 2259012"/>
              <a:gd name="connsiteX34-823" fmla="*/ 2011362 w 2316162"/>
              <a:gd name="connsiteY34-824" fmla="*/ 1003300 h 2259012"/>
              <a:gd name="connsiteX35-825" fmla="*/ 2016125 w 2316162"/>
              <a:gd name="connsiteY35-826" fmla="*/ 1001712 h 2259012"/>
              <a:gd name="connsiteX36-827" fmla="*/ 2027237 w 2316162"/>
              <a:gd name="connsiteY36-828" fmla="*/ 996950 h 2259012"/>
              <a:gd name="connsiteX37-829" fmla="*/ 2043112 w 2316162"/>
              <a:gd name="connsiteY37-830" fmla="*/ 990600 h 2259012"/>
              <a:gd name="connsiteX38-831" fmla="*/ 2063750 w 2316162"/>
              <a:gd name="connsiteY38-832" fmla="*/ 982662 h 2259012"/>
              <a:gd name="connsiteX39-833" fmla="*/ 2087562 w 2316162"/>
              <a:gd name="connsiteY39-834" fmla="*/ 976312 h 2259012"/>
              <a:gd name="connsiteX40-835" fmla="*/ 2109787 w 2316162"/>
              <a:gd name="connsiteY40-836" fmla="*/ 969962 h 2259012"/>
              <a:gd name="connsiteX41-837" fmla="*/ 2132012 w 2316162"/>
              <a:gd name="connsiteY41-838" fmla="*/ 965200 h 2259012"/>
              <a:gd name="connsiteX42-839" fmla="*/ 2151062 w 2316162"/>
              <a:gd name="connsiteY42-840" fmla="*/ 963612 h 2259012"/>
              <a:gd name="connsiteX43-841" fmla="*/ 2190750 w 2316162"/>
              <a:gd name="connsiteY43-842" fmla="*/ 968375 h 2259012"/>
              <a:gd name="connsiteX44-843" fmla="*/ 2224087 w 2316162"/>
              <a:gd name="connsiteY44-844" fmla="*/ 979487 h 2259012"/>
              <a:gd name="connsiteX45-845" fmla="*/ 2254250 w 2316162"/>
              <a:gd name="connsiteY45-846" fmla="*/ 998537 h 2259012"/>
              <a:gd name="connsiteX46-847" fmla="*/ 2281237 w 2316162"/>
              <a:gd name="connsiteY46-848" fmla="*/ 1022350 h 2259012"/>
              <a:gd name="connsiteX47-849" fmla="*/ 2298700 w 2316162"/>
              <a:gd name="connsiteY47-850" fmla="*/ 1052512 h 2259012"/>
              <a:gd name="connsiteX48-851" fmla="*/ 2311400 w 2316162"/>
              <a:gd name="connsiteY48-852" fmla="*/ 1085850 h 2259012"/>
              <a:gd name="connsiteX49-853" fmla="*/ 2316162 w 2316162"/>
              <a:gd name="connsiteY49-854" fmla="*/ 1120775 h 2259012"/>
              <a:gd name="connsiteX50-855" fmla="*/ 2311400 w 2316162"/>
              <a:gd name="connsiteY50-856" fmla="*/ 1158875 h 2259012"/>
              <a:gd name="connsiteX51-857" fmla="*/ 2298700 w 2316162"/>
              <a:gd name="connsiteY51-858" fmla="*/ 1192212 h 2259012"/>
              <a:gd name="connsiteX52-859" fmla="*/ 2281237 w 2316162"/>
              <a:gd name="connsiteY52-860" fmla="*/ 1220787 h 2259012"/>
              <a:gd name="connsiteX53-861" fmla="*/ 2254250 w 2316162"/>
              <a:gd name="connsiteY53-862" fmla="*/ 1246187 h 2259012"/>
              <a:gd name="connsiteX54-863" fmla="*/ 2224087 w 2316162"/>
              <a:gd name="connsiteY54-864" fmla="*/ 1265237 h 2259012"/>
              <a:gd name="connsiteX55-865" fmla="*/ 2190750 w 2316162"/>
              <a:gd name="connsiteY55-866" fmla="*/ 1276350 h 2259012"/>
              <a:gd name="connsiteX56-867" fmla="*/ 2151062 w 2316162"/>
              <a:gd name="connsiteY56-868" fmla="*/ 1281112 h 2259012"/>
              <a:gd name="connsiteX57-869" fmla="*/ 2132012 w 2316162"/>
              <a:gd name="connsiteY57-870" fmla="*/ 1279525 h 2259012"/>
              <a:gd name="connsiteX58-871" fmla="*/ 2109787 w 2316162"/>
              <a:gd name="connsiteY58-872" fmla="*/ 1274762 h 2259012"/>
              <a:gd name="connsiteX59-873" fmla="*/ 2087562 w 2316162"/>
              <a:gd name="connsiteY59-874" fmla="*/ 1268412 h 2259012"/>
              <a:gd name="connsiteX60-875" fmla="*/ 2063750 w 2316162"/>
              <a:gd name="connsiteY60-876" fmla="*/ 1260475 h 2259012"/>
              <a:gd name="connsiteX61-877" fmla="*/ 2043112 w 2316162"/>
              <a:gd name="connsiteY61-878" fmla="*/ 1254125 h 2259012"/>
              <a:gd name="connsiteX62-879" fmla="*/ 2027237 w 2316162"/>
              <a:gd name="connsiteY62-880" fmla="*/ 1247775 h 2259012"/>
              <a:gd name="connsiteX63-881" fmla="*/ 2016125 w 2316162"/>
              <a:gd name="connsiteY63-882" fmla="*/ 1243012 h 2259012"/>
              <a:gd name="connsiteX64-883" fmla="*/ 2011362 w 2316162"/>
              <a:gd name="connsiteY64-884" fmla="*/ 1241425 h 2259012"/>
              <a:gd name="connsiteX65-885" fmla="*/ 1985962 w 2316162"/>
              <a:gd name="connsiteY65-886" fmla="*/ 1235075 h 2259012"/>
              <a:gd name="connsiteX66-887" fmla="*/ 1965325 w 2316162"/>
              <a:gd name="connsiteY66-888" fmla="*/ 1233487 h 2259012"/>
              <a:gd name="connsiteX67-889" fmla="*/ 1946275 w 2316162"/>
              <a:gd name="connsiteY67-890" fmla="*/ 1238250 h 2259012"/>
              <a:gd name="connsiteX68-891" fmla="*/ 1930400 w 2316162"/>
              <a:gd name="connsiteY68-892" fmla="*/ 1247775 h 2259012"/>
              <a:gd name="connsiteX69-893" fmla="*/ 1917700 w 2316162"/>
              <a:gd name="connsiteY69-894" fmla="*/ 1263650 h 2259012"/>
              <a:gd name="connsiteX70-895" fmla="*/ 1909762 w 2316162"/>
              <a:gd name="connsiteY70-896" fmla="*/ 1282700 h 2259012"/>
              <a:gd name="connsiteX71-897" fmla="*/ 1908175 w 2316162"/>
              <a:gd name="connsiteY71-898" fmla="*/ 1306512 h 2259012"/>
              <a:gd name="connsiteX72-899" fmla="*/ 1909203 w 2316162"/>
              <a:gd name="connsiteY72-900" fmla="*/ 1861565 h 2259012"/>
              <a:gd name="connsiteX73-901" fmla="*/ 1358900 w 2316162"/>
              <a:gd name="connsiteY73-902" fmla="*/ 1862137 h 2259012"/>
              <a:gd name="connsiteX74-903" fmla="*/ 1331912 w 2316162"/>
              <a:gd name="connsiteY74-904" fmla="*/ 1866900 h 2259012"/>
              <a:gd name="connsiteX75-905" fmla="*/ 1309687 w 2316162"/>
              <a:gd name="connsiteY75-906" fmla="*/ 1878012 h 2259012"/>
              <a:gd name="connsiteX76-907" fmla="*/ 1293812 w 2316162"/>
              <a:gd name="connsiteY76-908" fmla="*/ 1892300 h 2259012"/>
              <a:gd name="connsiteX77-909" fmla="*/ 1285875 w 2316162"/>
              <a:gd name="connsiteY77-910" fmla="*/ 1912937 h 2259012"/>
              <a:gd name="connsiteX78-911" fmla="*/ 1282700 w 2316162"/>
              <a:gd name="connsiteY78-912" fmla="*/ 1936750 h 2259012"/>
              <a:gd name="connsiteX79-913" fmla="*/ 1292225 w 2316162"/>
              <a:gd name="connsiteY79-914" fmla="*/ 1963737 h 2259012"/>
              <a:gd name="connsiteX80-915" fmla="*/ 1293812 w 2316162"/>
              <a:gd name="connsiteY80-916" fmla="*/ 1968500 h 2259012"/>
              <a:gd name="connsiteX81-917" fmla="*/ 1298575 w 2316162"/>
              <a:gd name="connsiteY81-918" fmla="*/ 1978025 h 2259012"/>
              <a:gd name="connsiteX82-919" fmla="*/ 1304925 w 2316162"/>
              <a:gd name="connsiteY82-920" fmla="*/ 1993900 h 2259012"/>
              <a:gd name="connsiteX83-921" fmla="*/ 1312862 w 2316162"/>
              <a:gd name="connsiteY83-922" fmla="*/ 2014537 h 2259012"/>
              <a:gd name="connsiteX84-923" fmla="*/ 1320800 w 2316162"/>
              <a:gd name="connsiteY84-924" fmla="*/ 2035175 h 2259012"/>
              <a:gd name="connsiteX85-925" fmla="*/ 1327150 w 2316162"/>
              <a:gd name="connsiteY85-926" fmla="*/ 2058987 h 2259012"/>
              <a:gd name="connsiteX86-927" fmla="*/ 1331912 w 2316162"/>
              <a:gd name="connsiteY86-928" fmla="*/ 2081212 h 2259012"/>
              <a:gd name="connsiteX87-929" fmla="*/ 1333500 w 2316162"/>
              <a:gd name="connsiteY87-930" fmla="*/ 2098675 h 2259012"/>
              <a:gd name="connsiteX88-931" fmla="*/ 1328737 w 2316162"/>
              <a:gd name="connsiteY88-932" fmla="*/ 2136775 h 2259012"/>
              <a:gd name="connsiteX89-933" fmla="*/ 1316037 w 2316162"/>
              <a:gd name="connsiteY89-934" fmla="*/ 2170112 h 2259012"/>
              <a:gd name="connsiteX90-935" fmla="*/ 1298575 w 2316162"/>
              <a:gd name="connsiteY90-936" fmla="*/ 2198687 h 2259012"/>
              <a:gd name="connsiteX91-937" fmla="*/ 1271587 w 2316162"/>
              <a:gd name="connsiteY91-938" fmla="*/ 2222500 h 2259012"/>
              <a:gd name="connsiteX92-939" fmla="*/ 1241425 w 2316162"/>
              <a:gd name="connsiteY92-940" fmla="*/ 2243137 h 2259012"/>
              <a:gd name="connsiteX93-941" fmla="*/ 1208087 w 2316162"/>
              <a:gd name="connsiteY93-942" fmla="*/ 2254250 h 2259012"/>
              <a:gd name="connsiteX94-943" fmla="*/ 1168400 w 2316162"/>
              <a:gd name="connsiteY94-944" fmla="*/ 2259012 h 2259012"/>
              <a:gd name="connsiteX95-945" fmla="*/ 1131887 w 2316162"/>
              <a:gd name="connsiteY95-946" fmla="*/ 2254250 h 2259012"/>
              <a:gd name="connsiteX96-947" fmla="*/ 1096962 w 2316162"/>
              <a:gd name="connsiteY96-948" fmla="*/ 2243137 h 2259012"/>
              <a:gd name="connsiteX97-949" fmla="*/ 1066800 w 2316162"/>
              <a:gd name="connsiteY97-950" fmla="*/ 2222500 h 2259012"/>
              <a:gd name="connsiteX98-951" fmla="*/ 1041400 w 2316162"/>
              <a:gd name="connsiteY98-952" fmla="*/ 2198687 h 2259012"/>
              <a:gd name="connsiteX99-953" fmla="*/ 1022350 w 2316162"/>
              <a:gd name="connsiteY99-954" fmla="*/ 2170112 h 2259012"/>
              <a:gd name="connsiteX100-955" fmla="*/ 1009650 w 2316162"/>
              <a:gd name="connsiteY100-956" fmla="*/ 2136775 h 2259012"/>
              <a:gd name="connsiteX101-957" fmla="*/ 1004887 w 2316162"/>
              <a:gd name="connsiteY101-958" fmla="*/ 2098675 h 2259012"/>
              <a:gd name="connsiteX102-959" fmla="*/ 1006475 w 2316162"/>
              <a:gd name="connsiteY102-960" fmla="*/ 2081212 h 2259012"/>
              <a:gd name="connsiteX103-961" fmla="*/ 1011237 w 2316162"/>
              <a:gd name="connsiteY103-962" fmla="*/ 2058987 h 2259012"/>
              <a:gd name="connsiteX104-963" fmla="*/ 1019175 w 2316162"/>
              <a:gd name="connsiteY104-964" fmla="*/ 2035175 h 2259012"/>
              <a:gd name="connsiteX105-965" fmla="*/ 1027112 w 2316162"/>
              <a:gd name="connsiteY105-966" fmla="*/ 2014537 h 2259012"/>
              <a:gd name="connsiteX106-967" fmla="*/ 1033462 w 2316162"/>
              <a:gd name="connsiteY106-968" fmla="*/ 1993900 h 2259012"/>
              <a:gd name="connsiteX107-969" fmla="*/ 1039812 w 2316162"/>
              <a:gd name="connsiteY107-970" fmla="*/ 1978025 h 2259012"/>
              <a:gd name="connsiteX108-971" fmla="*/ 1044575 w 2316162"/>
              <a:gd name="connsiteY108-972" fmla="*/ 1968500 h 2259012"/>
              <a:gd name="connsiteX109-973" fmla="*/ 1046162 w 2316162"/>
              <a:gd name="connsiteY109-974" fmla="*/ 1963737 h 2259012"/>
              <a:gd name="connsiteX110-975" fmla="*/ 1054100 w 2316162"/>
              <a:gd name="connsiteY110-976" fmla="*/ 1936750 h 2259012"/>
              <a:gd name="connsiteX111-977" fmla="*/ 1054100 w 2316162"/>
              <a:gd name="connsiteY111-978" fmla="*/ 1912937 h 2259012"/>
              <a:gd name="connsiteX112-979" fmla="*/ 1046162 w 2316162"/>
              <a:gd name="connsiteY112-980" fmla="*/ 1892300 h 2259012"/>
              <a:gd name="connsiteX113-981" fmla="*/ 1030287 w 2316162"/>
              <a:gd name="connsiteY113-982" fmla="*/ 1878012 h 2259012"/>
              <a:gd name="connsiteX114-983" fmla="*/ 1006475 w 2316162"/>
              <a:gd name="connsiteY114-984" fmla="*/ 1866900 h 2259012"/>
              <a:gd name="connsiteX115-985" fmla="*/ 979487 w 2316162"/>
              <a:gd name="connsiteY115-986" fmla="*/ 1862137 h 2259012"/>
              <a:gd name="connsiteX116-987" fmla="*/ 409209 w 2316162"/>
              <a:gd name="connsiteY116-988" fmla="*/ 1862137 h 2259012"/>
              <a:gd name="connsiteX117-989" fmla="*/ 411984 w 2316162"/>
              <a:gd name="connsiteY117-990" fmla="*/ 1368423 h 2259012"/>
              <a:gd name="connsiteX118-991" fmla="*/ 409575 w 2316162"/>
              <a:gd name="connsiteY118-992" fmla="*/ 1368423 h 2259012"/>
              <a:gd name="connsiteX119-993" fmla="*/ 409575 w 2316162"/>
              <a:gd name="connsiteY119-994" fmla="*/ 1306513 h 2259012"/>
              <a:gd name="connsiteX120-995" fmla="*/ 406400 w 2316162"/>
              <a:gd name="connsiteY120-996" fmla="*/ 1284288 h 2259012"/>
              <a:gd name="connsiteX121-997" fmla="*/ 398463 w 2316162"/>
              <a:gd name="connsiteY121-998" fmla="*/ 1266825 h 2259012"/>
              <a:gd name="connsiteX122-999" fmla="*/ 382588 w 2316162"/>
              <a:gd name="connsiteY122-1000" fmla="*/ 1254125 h 2259012"/>
              <a:gd name="connsiteX123-1001" fmla="*/ 365125 w 2316162"/>
              <a:gd name="connsiteY123-1002" fmla="*/ 1247775 h 2259012"/>
              <a:gd name="connsiteX124-1003" fmla="*/ 344488 w 2316162"/>
              <a:gd name="connsiteY124-1004" fmla="*/ 1246188 h 2259012"/>
              <a:gd name="connsiteX125-1005" fmla="*/ 320675 w 2316162"/>
              <a:gd name="connsiteY125-1006" fmla="*/ 1249363 h 2259012"/>
              <a:gd name="connsiteX126-1007" fmla="*/ 295275 w 2316162"/>
              <a:gd name="connsiteY126-1008" fmla="*/ 1257300 h 2259012"/>
              <a:gd name="connsiteX127-1009" fmla="*/ 292100 w 2316162"/>
              <a:gd name="connsiteY127-1010" fmla="*/ 1258888 h 2259012"/>
              <a:gd name="connsiteX128-1011" fmla="*/ 282575 w 2316162"/>
              <a:gd name="connsiteY128-1012" fmla="*/ 1262063 h 2259012"/>
              <a:gd name="connsiteX129-1013" fmla="*/ 266700 w 2316162"/>
              <a:gd name="connsiteY129-1014" fmla="*/ 1265238 h 2259012"/>
              <a:gd name="connsiteX130-1015" fmla="*/ 249238 w 2316162"/>
              <a:gd name="connsiteY130-1016" fmla="*/ 1270000 h 2259012"/>
              <a:gd name="connsiteX131-1017" fmla="*/ 227013 w 2316162"/>
              <a:gd name="connsiteY131-1018" fmla="*/ 1273175 h 2259012"/>
              <a:gd name="connsiteX132-1019" fmla="*/ 204788 w 2316162"/>
              <a:gd name="connsiteY132-1020" fmla="*/ 1277938 h 2259012"/>
              <a:gd name="connsiteX133-1021" fmla="*/ 184150 w 2316162"/>
              <a:gd name="connsiteY133-1022" fmla="*/ 1279525 h 2259012"/>
              <a:gd name="connsiteX134-1023" fmla="*/ 165100 w 2316162"/>
              <a:gd name="connsiteY134-1024" fmla="*/ 1281113 h 2259012"/>
              <a:gd name="connsiteX135-1025" fmla="*/ 127000 w 2316162"/>
              <a:gd name="connsiteY135-1026" fmla="*/ 1276350 h 2259012"/>
              <a:gd name="connsiteX136-1027" fmla="*/ 92075 w 2316162"/>
              <a:gd name="connsiteY136-1028" fmla="*/ 1265238 h 2259012"/>
              <a:gd name="connsiteX137-1029" fmla="*/ 61913 w 2316162"/>
              <a:gd name="connsiteY137-1030" fmla="*/ 1246188 h 2259012"/>
              <a:gd name="connsiteX138-1031" fmla="*/ 36513 w 2316162"/>
              <a:gd name="connsiteY138-1032" fmla="*/ 1220788 h 2259012"/>
              <a:gd name="connsiteX139-1033" fmla="*/ 17463 w 2316162"/>
              <a:gd name="connsiteY139-1034" fmla="*/ 1192213 h 2259012"/>
              <a:gd name="connsiteX140-1035" fmla="*/ 4763 w 2316162"/>
              <a:gd name="connsiteY140-1036" fmla="*/ 1158875 h 2259012"/>
              <a:gd name="connsiteX141-1037" fmla="*/ 0 w 2316162"/>
              <a:gd name="connsiteY141-1038" fmla="*/ 1122362 h 2259012"/>
              <a:gd name="connsiteX142-1039" fmla="*/ 4763 w 2316162"/>
              <a:gd name="connsiteY142-1040" fmla="*/ 1085850 h 2259012"/>
              <a:gd name="connsiteX143-1041" fmla="*/ 17463 w 2316162"/>
              <a:gd name="connsiteY143-1042" fmla="*/ 1052512 h 2259012"/>
              <a:gd name="connsiteX144-1043" fmla="*/ 36513 w 2316162"/>
              <a:gd name="connsiteY144-1044" fmla="*/ 1022350 h 2259012"/>
              <a:gd name="connsiteX145-1045" fmla="*/ 61913 w 2316162"/>
              <a:gd name="connsiteY145-1046" fmla="*/ 998537 h 2259012"/>
              <a:gd name="connsiteX146-1047" fmla="*/ 92075 w 2316162"/>
              <a:gd name="connsiteY146-1048" fmla="*/ 979487 h 2259012"/>
              <a:gd name="connsiteX147-1049" fmla="*/ 127000 w 2316162"/>
              <a:gd name="connsiteY147-1050" fmla="*/ 968375 h 2259012"/>
              <a:gd name="connsiteX148-1051" fmla="*/ 165100 w 2316162"/>
              <a:gd name="connsiteY148-1052" fmla="*/ 963612 h 2259012"/>
              <a:gd name="connsiteX149-1053" fmla="*/ 184150 w 2316162"/>
              <a:gd name="connsiteY149-1054" fmla="*/ 965200 h 2259012"/>
              <a:gd name="connsiteX150-1055" fmla="*/ 206375 w 2316162"/>
              <a:gd name="connsiteY150-1056" fmla="*/ 969962 h 2259012"/>
              <a:gd name="connsiteX151-1057" fmla="*/ 230188 w 2316162"/>
              <a:gd name="connsiteY151-1058" fmla="*/ 976312 h 2259012"/>
              <a:gd name="connsiteX152-1059" fmla="*/ 252413 w 2316162"/>
              <a:gd name="connsiteY152-1060" fmla="*/ 984250 h 2259012"/>
              <a:gd name="connsiteX153-1061" fmla="*/ 273050 w 2316162"/>
              <a:gd name="connsiteY153-1062" fmla="*/ 990600 h 2259012"/>
              <a:gd name="connsiteX154-1063" fmla="*/ 290513 w 2316162"/>
              <a:gd name="connsiteY154-1064" fmla="*/ 996950 h 2259012"/>
              <a:gd name="connsiteX155-1065" fmla="*/ 301625 w 2316162"/>
              <a:gd name="connsiteY155-1066" fmla="*/ 1001712 h 2259012"/>
              <a:gd name="connsiteX156-1067" fmla="*/ 304800 w 2316162"/>
              <a:gd name="connsiteY156-1068" fmla="*/ 1003300 h 2259012"/>
              <a:gd name="connsiteX157-1069" fmla="*/ 333375 w 2316162"/>
              <a:gd name="connsiteY157-1070" fmla="*/ 1011237 h 2259012"/>
              <a:gd name="connsiteX158-1071" fmla="*/ 358775 w 2316162"/>
              <a:gd name="connsiteY158-1072" fmla="*/ 1009650 h 2259012"/>
              <a:gd name="connsiteX159-1073" fmla="*/ 379413 w 2316162"/>
              <a:gd name="connsiteY159-1074" fmla="*/ 1001712 h 2259012"/>
              <a:gd name="connsiteX160-1075" fmla="*/ 396875 w 2316162"/>
              <a:gd name="connsiteY160-1076" fmla="*/ 987425 h 2259012"/>
              <a:gd name="connsiteX161-1077" fmla="*/ 406400 w 2316162"/>
              <a:gd name="connsiteY161-1078" fmla="*/ 965200 h 2259012"/>
              <a:gd name="connsiteX162-1079" fmla="*/ 409575 w 2316162"/>
              <a:gd name="connsiteY162-1080" fmla="*/ 936625 h 2259012"/>
              <a:gd name="connsiteX163-1081" fmla="*/ 409575 w 2316162"/>
              <a:gd name="connsiteY163-1082" fmla="*/ 402374 h 2259012"/>
              <a:gd name="connsiteX164-1083" fmla="*/ 412616 w 2316162"/>
              <a:gd name="connsiteY164-1084" fmla="*/ 402374 h 2259012"/>
              <a:gd name="connsiteX165-1085" fmla="*/ 412616 w 2316162"/>
              <a:gd name="connsiteY165-1086" fmla="*/ 395287 h 2259012"/>
              <a:gd name="connsiteX166-1087" fmla="*/ 969962 w 2316162"/>
              <a:gd name="connsiteY166-1088" fmla="*/ 395287 h 2259012"/>
              <a:gd name="connsiteX167-1089" fmla="*/ 996950 w 2316162"/>
              <a:gd name="connsiteY167-1090" fmla="*/ 392112 h 2259012"/>
              <a:gd name="connsiteX168-1091" fmla="*/ 1020762 w 2316162"/>
              <a:gd name="connsiteY168-1092" fmla="*/ 382587 h 2259012"/>
              <a:gd name="connsiteX169-1093" fmla="*/ 1036637 w 2316162"/>
              <a:gd name="connsiteY169-1094" fmla="*/ 366712 h 2259012"/>
              <a:gd name="connsiteX170-1095" fmla="*/ 1044575 w 2316162"/>
              <a:gd name="connsiteY170-1096" fmla="*/ 346075 h 2259012"/>
              <a:gd name="connsiteX171-1097" fmla="*/ 1046162 w 2316162"/>
              <a:gd name="connsiteY171-1098" fmla="*/ 322262 h 2259012"/>
              <a:gd name="connsiteX172-1099" fmla="*/ 1038225 w 2316162"/>
              <a:gd name="connsiteY172-1100" fmla="*/ 295275 h 2259012"/>
              <a:gd name="connsiteX173-1101" fmla="*/ 1036637 w 2316162"/>
              <a:gd name="connsiteY173-1102" fmla="*/ 290512 h 2259012"/>
              <a:gd name="connsiteX174-1103" fmla="*/ 1031875 w 2316162"/>
              <a:gd name="connsiteY174-1104" fmla="*/ 280987 h 2259012"/>
              <a:gd name="connsiteX175-1105" fmla="*/ 1025525 w 2316162"/>
              <a:gd name="connsiteY175-1106" fmla="*/ 265112 h 2259012"/>
              <a:gd name="connsiteX176-1107" fmla="*/ 1016000 w 2316162"/>
              <a:gd name="connsiteY176-1108" fmla="*/ 244475 h 2259012"/>
              <a:gd name="connsiteX177-1109" fmla="*/ 1008062 w 2316162"/>
              <a:gd name="connsiteY177-1110" fmla="*/ 222250 h 2259012"/>
              <a:gd name="connsiteX178-1111" fmla="*/ 1001712 w 2316162"/>
              <a:gd name="connsiteY178-1112" fmla="*/ 200025 h 2259012"/>
              <a:gd name="connsiteX179-1113" fmla="*/ 996950 w 2316162"/>
              <a:gd name="connsiteY179-1114" fmla="*/ 177800 h 2259012"/>
              <a:gd name="connsiteX180-1115" fmla="*/ 995362 w 2316162"/>
              <a:gd name="connsiteY180-1116" fmla="*/ 158750 h 2259012"/>
              <a:gd name="connsiteX181-1117" fmla="*/ 1000125 w 2316162"/>
              <a:gd name="connsiteY181-1118" fmla="*/ 122237 h 2259012"/>
              <a:gd name="connsiteX182-1119" fmla="*/ 1011237 w 2316162"/>
              <a:gd name="connsiteY182-1120" fmla="*/ 88900 h 2259012"/>
              <a:gd name="connsiteX183-1121" fmla="*/ 1031875 w 2316162"/>
              <a:gd name="connsiteY183-1122" fmla="*/ 60325 h 2259012"/>
              <a:gd name="connsiteX184-1123" fmla="*/ 1057275 w 2316162"/>
              <a:gd name="connsiteY184-1124" fmla="*/ 34925 h 2259012"/>
              <a:gd name="connsiteX185-1125" fmla="*/ 1087437 w 2316162"/>
              <a:gd name="connsiteY185-1126" fmla="*/ 15875 h 2259012"/>
              <a:gd name="connsiteX186-1127" fmla="*/ 1122362 w 2316162"/>
              <a:gd name="connsiteY186-1128" fmla="*/ 4762 h 2259012"/>
              <a:gd name="connsiteX187-1129" fmla="*/ 1160462 w 2316162"/>
              <a:gd name="connsiteY187-1130" fmla="*/ 0 h 22590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  <a:cxn ang="0">
                <a:pos x="connsiteX125-251" y="connsiteY125-252"/>
              </a:cxn>
              <a:cxn ang="0">
                <a:pos x="connsiteX126-253" y="connsiteY126-254"/>
              </a:cxn>
              <a:cxn ang="0">
                <a:pos x="connsiteX127-255" y="connsiteY127-256"/>
              </a:cxn>
              <a:cxn ang="0">
                <a:pos x="connsiteX128-257" y="connsiteY128-258"/>
              </a:cxn>
              <a:cxn ang="0">
                <a:pos x="connsiteX129-259" y="connsiteY129-260"/>
              </a:cxn>
              <a:cxn ang="0">
                <a:pos x="connsiteX130-261" y="connsiteY130-262"/>
              </a:cxn>
              <a:cxn ang="0">
                <a:pos x="connsiteX131-263" y="connsiteY131-264"/>
              </a:cxn>
              <a:cxn ang="0">
                <a:pos x="connsiteX132-265" y="connsiteY132-266"/>
              </a:cxn>
              <a:cxn ang="0">
                <a:pos x="connsiteX133-267" y="connsiteY133-268"/>
              </a:cxn>
              <a:cxn ang="0">
                <a:pos x="connsiteX134-269" y="connsiteY134-270"/>
              </a:cxn>
              <a:cxn ang="0">
                <a:pos x="connsiteX135-271" y="connsiteY135-272"/>
              </a:cxn>
              <a:cxn ang="0">
                <a:pos x="connsiteX136-273" y="connsiteY136-274"/>
              </a:cxn>
              <a:cxn ang="0">
                <a:pos x="connsiteX137-275" y="connsiteY137-276"/>
              </a:cxn>
              <a:cxn ang="0">
                <a:pos x="connsiteX138-277" y="connsiteY138-278"/>
              </a:cxn>
              <a:cxn ang="0">
                <a:pos x="connsiteX139-279" y="connsiteY139-280"/>
              </a:cxn>
              <a:cxn ang="0">
                <a:pos x="connsiteX140-281" y="connsiteY140-282"/>
              </a:cxn>
              <a:cxn ang="0">
                <a:pos x="connsiteX141-283" y="connsiteY141-284"/>
              </a:cxn>
              <a:cxn ang="0">
                <a:pos x="connsiteX142-285" y="connsiteY142-286"/>
              </a:cxn>
              <a:cxn ang="0">
                <a:pos x="connsiteX143-287" y="connsiteY143-288"/>
              </a:cxn>
              <a:cxn ang="0">
                <a:pos x="connsiteX144-289" y="connsiteY144-290"/>
              </a:cxn>
              <a:cxn ang="0">
                <a:pos x="connsiteX145-291" y="connsiteY145-292"/>
              </a:cxn>
              <a:cxn ang="0">
                <a:pos x="connsiteX146-293" y="connsiteY146-294"/>
              </a:cxn>
              <a:cxn ang="0">
                <a:pos x="connsiteX147-295" y="connsiteY147-296"/>
              </a:cxn>
              <a:cxn ang="0">
                <a:pos x="connsiteX148-297" y="connsiteY148-298"/>
              </a:cxn>
              <a:cxn ang="0">
                <a:pos x="connsiteX149-299" y="connsiteY149-300"/>
              </a:cxn>
              <a:cxn ang="0">
                <a:pos x="connsiteX150-301" y="connsiteY150-302"/>
              </a:cxn>
              <a:cxn ang="0">
                <a:pos x="connsiteX151-303" y="connsiteY151-304"/>
              </a:cxn>
              <a:cxn ang="0">
                <a:pos x="connsiteX152-305" y="connsiteY152-306"/>
              </a:cxn>
              <a:cxn ang="0">
                <a:pos x="connsiteX153-307" y="connsiteY153-308"/>
              </a:cxn>
              <a:cxn ang="0">
                <a:pos x="connsiteX154-309" y="connsiteY154-310"/>
              </a:cxn>
              <a:cxn ang="0">
                <a:pos x="connsiteX155-311" y="connsiteY155-312"/>
              </a:cxn>
              <a:cxn ang="0">
                <a:pos x="connsiteX156-313" y="connsiteY156-314"/>
              </a:cxn>
              <a:cxn ang="0">
                <a:pos x="connsiteX157-315" y="connsiteY157-316"/>
              </a:cxn>
              <a:cxn ang="0">
                <a:pos x="connsiteX158-317" y="connsiteY158-318"/>
              </a:cxn>
              <a:cxn ang="0">
                <a:pos x="connsiteX159-319" y="connsiteY159-320"/>
              </a:cxn>
              <a:cxn ang="0">
                <a:pos x="connsiteX160-321" y="connsiteY160-322"/>
              </a:cxn>
              <a:cxn ang="0">
                <a:pos x="connsiteX161-323" y="connsiteY161-324"/>
              </a:cxn>
              <a:cxn ang="0">
                <a:pos x="connsiteX162-325" y="connsiteY162-326"/>
              </a:cxn>
              <a:cxn ang="0">
                <a:pos x="connsiteX163-327" y="connsiteY163-328"/>
              </a:cxn>
              <a:cxn ang="0">
                <a:pos x="connsiteX164-329" y="connsiteY164-330"/>
              </a:cxn>
              <a:cxn ang="0">
                <a:pos x="connsiteX165-331" y="connsiteY165-332"/>
              </a:cxn>
              <a:cxn ang="0">
                <a:pos x="connsiteX166-333" y="connsiteY166-334"/>
              </a:cxn>
              <a:cxn ang="0">
                <a:pos x="connsiteX167-335" y="connsiteY167-336"/>
              </a:cxn>
              <a:cxn ang="0">
                <a:pos x="connsiteX168-337" y="connsiteY168-338"/>
              </a:cxn>
              <a:cxn ang="0">
                <a:pos x="connsiteX169-339" y="connsiteY169-340"/>
              </a:cxn>
              <a:cxn ang="0">
                <a:pos x="connsiteX170-341" y="connsiteY170-342"/>
              </a:cxn>
              <a:cxn ang="0">
                <a:pos x="connsiteX171-343" y="connsiteY171-344"/>
              </a:cxn>
              <a:cxn ang="0">
                <a:pos x="connsiteX172-345" y="connsiteY172-346"/>
              </a:cxn>
              <a:cxn ang="0">
                <a:pos x="connsiteX173-347" y="connsiteY173-348"/>
              </a:cxn>
              <a:cxn ang="0">
                <a:pos x="connsiteX174-349" y="connsiteY174-350"/>
              </a:cxn>
              <a:cxn ang="0">
                <a:pos x="connsiteX175-351" y="connsiteY175-352"/>
              </a:cxn>
              <a:cxn ang="0">
                <a:pos x="connsiteX176-353" y="connsiteY176-354"/>
              </a:cxn>
              <a:cxn ang="0">
                <a:pos x="connsiteX177-355" y="connsiteY177-356"/>
              </a:cxn>
              <a:cxn ang="0">
                <a:pos x="connsiteX178-357" y="connsiteY178-358"/>
              </a:cxn>
              <a:cxn ang="0">
                <a:pos x="connsiteX179-359" y="connsiteY179-360"/>
              </a:cxn>
              <a:cxn ang="0">
                <a:pos x="connsiteX180-361" y="connsiteY180-362"/>
              </a:cxn>
              <a:cxn ang="0">
                <a:pos x="connsiteX181-363" y="connsiteY181-364"/>
              </a:cxn>
              <a:cxn ang="0">
                <a:pos x="connsiteX182-365" y="connsiteY182-366"/>
              </a:cxn>
              <a:cxn ang="0">
                <a:pos x="connsiteX183-367" y="connsiteY183-368"/>
              </a:cxn>
              <a:cxn ang="0">
                <a:pos x="connsiteX184-369" y="connsiteY184-370"/>
              </a:cxn>
              <a:cxn ang="0">
                <a:pos x="connsiteX185-371" y="connsiteY185-372"/>
              </a:cxn>
              <a:cxn ang="0">
                <a:pos x="connsiteX186-373" y="connsiteY186-374"/>
              </a:cxn>
              <a:cxn ang="0">
                <a:pos x="connsiteX187-375" y="connsiteY187-376"/>
              </a:cxn>
            </a:cxnLst>
            <a:rect l="l" t="t" r="r" b="b"/>
            <a:pathLst>
              <a:path w="2316162" h="2259012">
                <a:moveTo>
                  <a:pt x="1160462" y="0"/>
                </a:moveTo>
                <a:lnTo>
                  <a:pt x="1198562" y="4762"/>
                </a:lnTo>
                <a:lnTo>
                  <a:pt x="1231900" y="15875"/>
                </a:lnTo>
                <a:lnTo>
                  <a:pt x="1262062" y="34925"/>
                </a:lnTo>
                <a:lnTo>
                  <a:pt x="1289050" y="60325"/>
                </a:lnTo>
                <a:lnTo>
                  <a:pt x="1308100" y="88900"/>
                </a:lnTo>
                <a:lnTo>
                  <a:pt x="1320800" y="122237"/>
                </a:lnTo>
                <a:lnTo>
                  <a:pt x="1323975" y="158750"/>
                </a:lnTo>
                <a:lnTo>
                  <a:pt x="1322387" y="177800"/>
                </a:lnTo>
                <a:lnTo>
                  <a:pt x="1317625" y="200025"/>
                </a:lnTo>
                <a:lnTo>
                  <a:pt x="1311275" y="222250"/>
                </a:lnTo>
                <a:lnTo>
                  <a:pt x="1304925" y="244475"/>
                </a:lnTo>
                <a:lnTo>
                  <a:pt x="1296987" y="265112"/>
                </a:lnTo>
                <a:lnTo>
                  <a:pt x="1290637" y="280987"/>
                </a:lnTo>
                <a:lnTo>
                  <a:pt x="1285875" y="290512"/>
                </a:lnTo>
                <a:lnTo>
                  <a:pt x="1282700" y="295275"/>
                </a:lnTo>
                <a:lnTo>
                  <a:pt x="1274762" y="322262"/>
                </a:lnTo>
                <a:lnTo>
                  <a:pt x="1274762" y="346075"/>
                </a:lnTo>
                <a:lnTo>
                  <a:pt x="1285875" y="366712"/>
                </a:lnTo>
                <a:lnTo>
                  <a:pt x="1300162" y="382587"/>
                </a:lnTo>
                <a:lnTo>
                  <a:pt x="1322387" y="392112"/>
                </a:lnTo>
                <a:lnTo>
                  <a:pt x="1350962" y="395287"/>
                </a:lnTo>
                <a:lnTo>
                  <a:pt x="1908175" y="395287"/>
                </a:lnTo>
                <a:lnTo>
                  <a:pt x="1911350" y="477837"/>
                </a:lnTo>
                <a:lnTo>
                  <a:pt x="1911350" y="485775"/>
                </a:lnTo>
                <a:lnTo>
                  <a:pt x="1911350" y="496887"/>
                </a:lnTo>
                <a:lnTo>
                  <a:pt x="1911350" y="506412"/>
                </a:lnTo>
                <a:cubicBezTo>
                  <a:pt x="1910292" y="649816"/>
                  <a:pt x="1909233" y="793221"/>
                  <a:pt x="1908175" y="936625"/>
                </a:cubicBezTo>
                <a:lnTo>
                  <a:pt x="1909762" y="962025"/>
                </a:lnTo>
                <a:lnTo>
                  <a:pt x="1917700" y="981075"/>
                </a:lnTo>
                <a:lnTo>
                  <a:pt x="1930400" y="995362"/>
                </a:lnTo>
                <a:lnTo>
                  <a:pt x="1946275" y="1006475"/>
                </a:lnTo>
                <a:lnTo>
                  <a:pt x="1965325" y="1011237"/>
                </a:lnTo>
                <a:lnTo>
                  <a:pt x="1985962" y="1009650"/>
                </a:lnTo>
                <a:lnTo>
                  <a:pt x="2011362" y="1003300"/>
                </a:lnTo>
                <a:lnTo>
                  <a:pt x="2016125" y="1001712"/>
                </a:lnTo>
                <a:lnTo>
                  <a:pt x="2027237" y="996950"/>
                </a:lnTo>
                <a:lnTo>
                  <a:pt x="2043112" y="990600"/>
                </a:lnTo>
                <a:lnTo>
                  <a:pt x="2063750" y="982662"/>
                </a:lnTo>
                <a:lnTo>
                  <a:pt x="2087562" y="976312"/>
                </a:lnTo>
                <a:lnTo>
                  <a:pt x="2109787" y="969962"/>
                </a:lnTo>
                <a:lnTo>
                  <a:pt x="2132012" y="965200"/>
                </a:lnTo>
                <a:lnTo>
                  <a:pt x="2151062" y="963612"/>
                </a:lnTo>
                <a:lnTo>
                  <a:pt x="2190750" y="968375"/>
                </a:lnTo>
                <a:lnTo>
                  <a:pt x="2224087" y="979487"/>
                </a:lnTo>
                <a:lnTo>
                  <a:pt x="2254250" y="998537"/>
                </a:lnTo>
                <a:lnTo>
                  <a:pt x="2281237" y="1022350"/>
                </a:lnTo>
                <a:lnTo>
                  <a:pt x="2298700" y="1052512"/>
                </a:lnTo>
                <a:lnTo>
                  <a:pt x="2311400" y="1085850"/>
                </a:lnTo>
                <a:lnTo>
                  <a:pt x="2316162" y="1120775"/>
                </a:lnTo>
                <a:lnTo>
                  <a:pt x="2311400" y="1158875"/>
                </a:lnTo>
                <a:lnTo>
                  <a:pt x="2298700" y="1192212"/>
                </a:lnTo>
                <a:lnTo>
                  <a:pt x="2281237" y="1220787"/>
                </a:lnTo>
                <a:lnTo>
                  <a:pt x="2254250" y="1246187"/>
                </a:lnTo>
                <a:lnTo>
                  <a:pt x="2224087" y="1265237"/>
                </a:lnTo>
                <a:lnTo>
                  <a:pt x="2190750" y="1276350"/>
                </a:lnTo>
                <a:lnTo>
                  <a:pt x="2151062" y="1281112"/>
                </a:lnTo>
                <a:lnTo>
                  <a:pt x="2132012" y="1279525"/>
                </a:lnTo>
                <a:lnTo>
                  <a:pt x="2109787" y="1274762"/>
                </a:lnTo>
                <a:lnTo>
                  <a:pt x="2087562" y="1268412"/>
                </a:lnTo>
                <a:lnTo>
                  <a:pt x="2063750" y="1260475"/>
                </a:lnTo>
                <a:lnTo>
                  <a:pt x="2043112" y="1254125"/>
                </a:lnTo>
                <a:lnTo>
                  <a:pt x="2027237" y="1247775"/>
                </a:lnTo>
                <a:lnTo>
                  <a:pt x="2016125" y="1243012"/>
                </a:lnTo>
                <a:lnTo>
                  <a:pt x="2011362" y="1241425"/>
                </a:lnTo>
                <a:lnTo>
                  <a:pt x="1985962" y="1235075"/>
                </a:lnTo>
                <a:lnTo>
                  <a:pt x="1965325" y="1233487"/>
                </a:lnTo>
                <a:lnTo>
                  <a:pt x="1946275" y="1238250"/>
                </a:lnTo>
                <a:lnTo>
                  <a:pt x="1930400" y="1247775"/>
                </a:lnTo>
                <a:lnTo>
                  <a:pt x="1917700" y="1263650"/>
                </a:lnTo>
                <a:lnTo>
                  <a:pt x="1909762" y="1282700"/>
                </a:lnTo>
                <a:lnTo>
                  <a:pt x="1908175" y="1306512"/>
                </a:lnTo>
                <a:cubicBezTo>
                  <a:pt x="1908518" y="1491530"/>
                  <a:pt x="1908860" y="1676547"/>
                  <a:pt x="1909203" y="1861565"/>
                </a:cubicBezTo>
                <a:lnTo>
                  <a:pt x="1358900" y="1862137"/>
                </a:lnTo>
                <a:lnTo>
                  <a:pt x="1331912" y="1866900"/>
                </a:lnTo>
                <a:lnTo>
                  <a:pt x="1309687" y="1878012"/>
                </a:lnTo>
                <a:lnTo>
                  <a:pt x="1293812" y="1892300"/>
                </a:lnTo>
                <a:lnTo>
                  <a:pt x="1285875" y="1912937"/>
                </a:lnTo>
                <a:lnTo>
                  <a:pt x="1282700" y="1936750"/>
                </a:lnTo>
                <a:lnTo>
                  <a:pt x="1292225" y="1963737"/>
                </a:lnTo>
                <a:lnTo>
                  <a:pt x="1293812" y="1968500"/>
                </a:lnTo>
                <a:lnTo>
                  <a:pt x="1298575" y="1978025"/>
                </a:lnTo>
                <a:lnTo>
                  <a:pt x="1304925" y="1993900"/>
                </a:lnTo>
                <a:lnTo>
                  <a:pt x="1312862" y="2014537"/>
                </a:lnTo>
                <a:lnTo>
                  <a:pt x="1320800" y="2035175"/>
                </a:lnTo>
                <a:lnTo>
                  <a:pt x="1327150" y="2058987"/>
                </a:lnTo>
                <a:lnTo>
                  <a:pt x="1331912" y="2081212"/>
                </a:lnTo>
                <a:lnTo>
                  <a:pt x="1333500" y="2098675"/>
                </a:lnTo>
                <a:lnTo>
                  <a:pt x="1328737" y="2136775"/>
                </a:lnTo>
                <a:lnTo>
                  <a:pt x="1316037" y="2170112"/>
                </a:lnTo>
                <a:lnTo>
                  <a:pt x="1298575" y="2198687"/>
                </a:lnTo>
                <a:lnTo>
                  <a:pt x="1271587" y="2222500"/>
                </a:lnTo>
                <a:lnTo>
                  <a:pt x="1241425" y="2243137"/>
                </a:lnTo>
                <a:lnTo>
                  <a:pt x="1208087" y="2254250"/>
                </a:lnTo>
                <a:lnTo>
                  <a:pt x="1168400" y="2259012"/>
                </a:lnTo>
                <a:lnTo>
                  <a:pt x="1131887" y="2254250"/>
                </a:lnTo>
                <a:lnTo>
                  <a:pt x="1096962" y="2243137"/>
                </a:lnTo>
                <a:lnTo>
                  <a:pt x="1066800" y="2222500"/>
                </a:lnTo>
                <a:lnTo>
                  <a:pt x="1041400" y="2198687"/>
                </a:lnTo>
                <a:lnTo>
                  <a:pt x="1022350" y="2170112"/>
                </a:lnTo>
                <a:lnTo>
                  <a:pt x="1009650" y="2136775"/>
                </a:lnTo>
                <a:lnTo>
                  <a:pt x="1004887" y="2098675"/>
                </a:lnTo>
                <a:lnTo>
                  <a:pt x="1006475" y="2081212"/>
                </a:lnTo>
                <a:lnTo>
                  <a:pt x="1011237" y="2058987"/>
                </a:lnTo>
                <a:lnTo>
                  <a:pt x="1019175" y="2035175"/>
                </a:lnTo>
                <a:lnTo>
                  <a:pt x="1027112" y="2014537"/>
                </a:lnTo>
                <a:lnTo>
                  <a:pt x="1033462" y="1993900"/>
                </a:lnTo>
                <a:lnTo>
                  <a:pt x="1039812" y="1978025"/>
                </a:lnTo>
                <a:lnTo>
                  <a:pt x="1044575" y="1968500"/>
                </a:lnTo>
                <a:lnTo>
                  <a:pt x="1046162" y="1963737"/>
                </a:lnTo>
                <a:lnTo>
                  <a:pt x="1054100" y="1936750"/>
                </a:lnTo>
                <a:lnTo>
                  <a:pt x="1054100" y="1912937"/>
                </a:lnTo>
                <a:lnTo>
                  <a:pt x="1046162" y="1892300"/>
                </a:lnTo>
                <a:lnTo>
                  <a:pt x="1030287" y="1878012"/>
                </a:lnTo>
                <a:lnTo>
                  <a:pt x="1006475" y="1866900"/>
                </a:lnTo>
                <a:lnTo>
                  <a:pt x="979487" y="1862137"/>
                </a:lnTo>
                <a:lnTo>
                  <a:pt x="409209" y="1862137"/>
                </a:lnTo>
                <a:lnTo>
                  <a:pt x="411984" y="1368423"/>
                </a:lnTo>
                <a:lnTo>
                  <a:pt x="409575" y="1368423"/>
                </a:lnTo>
                <a:lnTo>
                  <a:pt x="409575" y="1306513"/>
                </a:lnTo>
                <a:lnTo>
                  <a:pt x="406400" y="1284288"/>
                </a:lnTo>
                <a:lnTo>
                  <a:pt x="398463" y="1266825"/>
                </a:lnTo>
                <a:lnTo>
                  <a:pt x="382588" y="1254125"/>
                </a:lnTo>
                <a:lnTo>
                  <a:pt x="365125" y="1247775"/>
                </a:lnTo>
                <a:lnTo>
                  <a:pt x="344488" y="1246188"/>
                </a:lnTo>
                <a:lnTo>
                  <a:pt x="320675" y="1249363"/>
                </a:lnTo>
                <a:lnTo>
                  <a:pt x="295275" y="1257300"/>
                </a:lnTo>
                <a:lnTo>
                  <a:pt x="292100" y="1258888"/>
                </a:lnTo>
                <a:lnTo>
                  <a:pt x="282575" y="1262063"/>
                </a:lnTo>
                <a:lnTo>
                  <a:pt x="266700" y="1265238"/>
                </a:lnTo>
                <a:lnTo>
                  <a:pt x="249238" y="1270000"/>
                </a:lnTo>
                <a:lnTo>
                  <a:pt x="227013" y="1273175"/>
                </a:lnTo>
                <a:lnTo>
                  <a:pt x="204788" y="1277938"/>
                </a:lnTo>
                <a:lnTo>
                  <a:pt x="184150" y="1279525"/>
                </a:lnTo>
                <a:lnTo>
                  <a:pt x="165100" y="1281113"/>
                </a:lnTo>
                <a:lnTo>
                  <a:pt x="127000" y="1276350"/>
                </a:lnTo>
                <a:lnTo>
                  <a:pt x="92075" y="1265238"/>
                </a:lnTo>
                <a:lnTo>
                  <a:pt x="61913" y="1246188"/>
                </a:lnTo>
                <a:lnTo>
                  <a:pt x="36513" y="1220788"/>
                </a:lnTo>
                <a:lnTo>
                  <a:pt x="17463" y="1192213"/>
                </a:lnTo>
                <a:lnTo>
                  <a:pt x="4763" y="1158875"/>
                </a:lnTo>
                <a:lnTo>
                  <a:pt x="0" y="1122362"/>
                </a:lnTo>
                <a:lnTo>
                  <a:pt x="4763" y="1085850"/>
                </a:lnTo>
                <a:lnTo>
                  <a:pt x="17463" y="1052512"/>
                </a:lnTo>
                <a:lnTo>
                  <a:pt x="36513" y="1022350"/>
                </a:lnTo>
                <a:lnTo>
                  <a:pt x="61913" y="998537"/>
                </a:lnTo>
                <a:lnTo>
                  <a:pt x="92075" y="979487"/>
                </a:lnTo>
                <a:lnTo>
                  <a:pt x="127000" y="968375"/>
                </a:lnTo>
                <a:lnTo>
                  <a:pt x="165100" y="963612"/>
                </a:lnTo>
                <a:lnTo>
                  <a:pt x="184150" y="965200"/>
                </a:lnTo>
                <a:lnTo>
                  <a:pt x="206375" y="969962"/>
                </a:lnTo>
                <a:lnTo>
                  <a:pt x="230188" y="976312"/>
                </a:lnTo>
                <a:lnTo>
                  <a:pt x="252413" y="984250"/>
                </a:lnTo>
                <a:lnTo>
                  <a:pt x="273050" y="990600"/>
                </a:lnTo>
                <a:lnTo>
                  <a:pt x="290513" y="996950"/>
                </a:lnTo>
                <a:lnTo>
                  <a:pt x="301625" y="1001712"/>
                </a:lnTo>
                <a:lnTo>
                  <a:pt x="304800" y="1003300"/>
                </a:lnTo>
                <a:lnTo>
                  <a:pt x="333375" y="1011237"/>
                </a:lnTo>
                <a:lnTo>
                  <a:pt x="358775" y="1009650"/>
                </a:lnTo>
                <a:lnTo>
                  <a:pt x="379413" y="1001712"/>
                </a:lnTo>
                <a:lnTo>
                  <a:pt x="396875" y="987425"/>
                </a:lnTo>
                <a:lnTo>
                  <a:pt x="406400" y="965200"/>
                </a:lnTo>
                <a:lnTo>
                  <a:pt x="409575" y="936625"/>
                </a:lnTo>
                <a:lnTo>
                  <a:pt x="409575" y="402374"/>
                </a:lnTo>
                <a:lnTo>
                  <a:pt x="412616" y="402374"/>
                </a:lnTo>
                <a:lnTo>
                  <a:pt x="412616" y="395287"/>
                </a:lnTo>
                <a:lnTo>
                  <a:pt x="969962" y="395287"/>
                </a:lnTo>
                <a:lnTo>
                  <a:pt x="996950" y="392112"/>
                </a:lnTo>
                <a:lnTo>
                  <a:pt x="1020762" y="382587"/>
                </a:lnTo>
                <a:lnTo>
                  <a:pt x="1036637" y="366712"/>
                </a:lnTo>
                <a:lnTo>
                  <a:pt x="1044575" y="346075"/>
                </a:lnTo>
                <a:lnTo>
                  <a:pt x="1046162" y="322262"/>
                </a:lnTo>
                <a:lnTo>
                  <a:pt x="1038225" y="295275"/>
                </a:lnTo>
                <a:lnTo>
                  <a:pt x="1036637" y="290512"/>
                </a:lnTo>
                <a:lnTo>
                  <a:pt x="1031875" y="280987"/>
                </a:lnTo>
                <a:lnTo>
                  <a:pt x="1025525" y="265112"/>
                </a:lnTo>
                <a:lnTo>
                  <a:pt x="1016000" y="244475"/>
                </a:lnTo>
                <a:lnTo>
                  <a:pt x="1008062" y="222250"/>
                </a:lnTo>
                <a:lnTo>
                  <a:pt x="1001712" y="200025"/>
                </a:lnTo>
                <a:lnTo>
                  <a:pt x="996950" y="177800"/>
                </a:lnTo>
                <a:lnTo>
                  <a:pt x="995362" y="158750"/>
                </a:lnTo>
                <a:lnTo>
                  <a:pt x="1000125" y="122237"/>
                </a:lnTo>
                <a:lnTo>
                  <a:pt x="1011237" y="88900"/>
                </a:lnTo>
                <a:lnTo>
                  <a:pt x="1031875" y="60325"/>
                </a:lnTo>
                <a:lnTo>
                  <a:pt x="1057275" y="34925"/>
                </a:lnTo>
                <a:lnTo>
                  <a:pt x="1087437" y="15875"/>
                </a:lnTo>
                <a:lnTo>
                  <a:pt x="1122362" y="4762"/>
                </a:lnTo>
                <a:lnTo>
                  <a:pt x="116046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71" name="Title 3"/>
          <p:cNvSpPr>
            <a:spLocks noGrp="1"/>
          </p:cNvSpPr>
          <p:nvPr>
            <p:ph type="title"/>
          </p:nvPr>
        </p:nvSpPr>
        <p:spPr>
          <a:xfrm>
            <a:off x="1926432" y="31848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altLang="en-US" sz="3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STRUKTUR KURIKULUM</a:t>
            </a:r>
            <a:r>
              <a:rPr lang="en-US" altLang="en-US" sz="3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inti</a:t>
            </a:r>
            <a:br>
              <a:rPr lang="en-US" altLang="en-US" sz="3600" dirty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en-US" altLang="en-US" sz="3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PKN Tingkat ii</a:t>
            </a:r>
          </a:p>
        </p:txBody>
      </p:sp>
      <p:sp>
        <p:nvSpPr>
          <p:cNvPr id="11268" name="TextBox 77"/>
          <p:cNvSpPr txBox="1">
            <a:spLocks noChangeArrowheads="1"/>
          </p:cNvSpPr>
          <p:nvPr/>
        </p:nvSpPr>
        <p:spPr bwMode="auto">
          <a:xfrm>
            <a:off x="7005638" y="2166939"/>
            <a:ext cx="3371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eriod"/>
            </a:pPr>
            <a:r>
              <a:rPr lang="en-US" altLang="id-ID" sz="1200" dirty="0" err="1"/>
              <a:t>Organisasi</a:t>
            </a:r>
            <a:r>
              <a:rPr lang="en-US" altLang="id-ID" sz="1200" dirty="0"/>
              <a:t> Digital</a:t>
            </a:r>
            <a:endParaRPr lang="id-ID" altLang="id-ID" sz="1200" dirty="0"/>
          </a:p>
          <a:p>
            <a:pPr eaLnBrk="1" hangingPunct="1">
              <a:spcBef>
                <a:spcPct val="0"/>
              </a:spcBef>
              <a:buFontTx/>
              <a:buAutoNum type="alphaLcPeriod"/>
            </a:pPr>
            <a:r>
              <a:rPr lang="en-US" altLang="id-ID" sz="1200" dirty="0" err="1"/>
              <a:t>Kepemimpinan</a:t>
            </a:r>
            <a:r>
              <a:rPr lang="en-US" altLang="id-ID" sz="1200" dirty="0"/>
              <a:t> </a:t>
            </a:r>
            <a:r>
              <a:rPr lang="en-US" altLang="id-ID" sz="1200" dirty="0" err="1"/>
              <a:t>Kewirausahaan</a:t>
            </a:r>
            <a:endParaRPr lang="id-ID" altLang="id-ID" sz="1200" dirty="0"/>
          </a:p>
          <a:p>
            <a:pPr eaLnBrk="1" hangingPunct="1">
              <a:spcBef>
                <a:spcPct val="0"/>
              </a:spcBef>
              <a:buFontTx/>
              <a:buAutoNum type="alphaLcPeriod"/>
            </a:pPr>
            <a:r>
              <a:rPr lang="en-US" altLang="id-ID" sz="1200" dirty="0" err="1"/>
              <a:t>Organisasi</a:t>
            </a:r>
            <a:r>
              <a:rPr lang="en-US" altLang="id-ID" sz="1200" dirty="0"/>
              <a:t> </a:t>
            </a:r>
            <a:r>
              <a:rPr lang="en-US" altLang="id-ID" sz="1200" dirty="0" err="1"/>
              <a:t>Pembelajaran</a:t>
            </a:r>
            <a:r>
              <a:rPr lang="en-US" altLang="id-ID" sz="1200" dirty="0"/>
              <a:t> (LO)</a:t>
            </a:r>
          </a:p>
        </p:txBody>
      </p:sp>
      <p:sp>
        <p:nvSpPr>
          <p:cNvPr id="11269" name="TextBox 78"/>
          <p:cNvSpPr txBox="1">
            <a:spLocks noChangeArrowheads="1"/>
          </p:cNvSpPr>
          <p:nvPr/>
        </p:nvSpPr>
        <p:spPr bwMode="auto">
          <a:xfrm>
            <a:off x="7405688" y="1881189"/>
            <a:ext cx="2971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1500" b="1" dirty="0">
                <a:solidFill>
                  <a:srgbClr val="FFFF00"/>
                </a:solidFill>
              </a:rPr>
              <a:t>2. </a:t>
            </a:r>
            <a:r>
              <a:rPr lang="id-ID" altLang="en-US" sz="1500" b="1" dirty="0">
                <a:solidFill>
                  <a:srgbClr val="92D050"/>
                </a:solidFill>
              </a:rPr>
              <a:t>Kepemimpinan Strategis</a:t>
            </a:r>
            <a:endParaRPr lang="en-US" altLang="en-US" sz="1500" b="1" dirty="0">
              <a:solidFill>
                <a:srgbClr val="92D050"/>
              </a:solidFill>
            </a:endParaRPr>
          </a:p>
        </p:txBody>
      </p:sp>
      <p:sp>
        <p:nvSpPr>
          <p:cNvPr id="11270" name="TextBox 96"/>
          <p:cNvSpPr txBox="1">
            <a:spLocks noChangeArrowheads="1"/>
          </p:cNvSpPr>
          <p:nvPr/>
        </p:nvSpPr>
        <p:spPr bwMode="auto">
          <a:xfrm>
            <a:off x="2789239" y="2427288"/>
            <a:ext cx="2505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286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AutoNum type="alphaLcPeriod"/>
            </a:pPr>
            <a:r>
              <a:rPr lang="id-ID" altLang="id-ID" sz="1000" dirty="0"/>
              <a:t>Dinamika Energi Perubahan</a:t>
            </a:r>
            <a:r>
              <a:rPr lang="en-US" altLang="id-ID" sz="1000" dirty="0"/>
              <a:t>; </a:t>
            </a:r>
            <a:r>
              <a:rPr lang="en-US" altLang="id-ID" sz="1000" dirty="0" err="1"/>
              <a:t>dan</a:t>
            </a:r>
            <a:endParaRPr lang="id-ID" altLang="id-ID" sz="1000" dirty="0"/>
          </a:p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AutoNum type="alphaLcPeriod"/>
            </a:pPr>
            <a:r>
              <a:rPr lang="en-US" altLang="id-ID" sz="1000" dirty="0" err="1"/>
              <a:t>Integritas</a:t>
            </a:r>
            <a:r>
              <a:rPr lang="id-ID" altLang="id-ID" sz="1000" dirty="0"/>
              <a:t> Kepemimpinan</a:t>
            </a:r>
            <a:r>
              <a:rPr lang="en-US" altLang="id-ID" sz="1000" dirty="0"/>
              <a:t>; </a:t>
            </a:r>
            <a:endParaRPr lang="id-ID" altLang="id-ID" sz="1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d-ID" sz="800" dirty="0">
                <a:solidFill>
                  <a:srgbClr val="404040"/>
                </a:solidFill>
              </a:rPr>
              <a:t>.</a:t>
            </a:r>
          </a:p>
        </p:txBody>
      </p:sp>
      <p:sp>
        <p:nvSpPr>
          <p:cNvPr id="11271" name="TextBox 100"/>
          <p:cNvSpPr txBox="1">
            <a:spLocks noChangeArrowheads="1"/>
          </p:cNvSpPr>
          <p:nvPr/>
        </p:nvSpPr>
        <p:spPr bwMode="auto">
          <a:xfrm>
            <a:off x="2085975" y="2097088"/>
            <a:ext cx="3073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d-ID" altLang="en-US" sz="1500" b="1" dirty="0">
                <a:solidFill>
                  <a:srgbClr val="FFC000"/>
                </a:solidFill>
              </a:rPr>
              <a:t>1. </a:t>
            </a:r>
            <a:r>
              <a:rPr lang="id-ID" altLang="en-US" sz="1500" b="1" dirty="0">
                <a:solidFill>
                  <a:srgbClr val="92D050"/>
                </a:solidFill>
              </a:rPr>
              <a:t>Self Mastery (Mengelola Diri)</a:t>
            </a:r>
            <a:endParaRPr lang="en-US" altLang="en-US" sz="1500" b="1" dirty="0">
              <a:solidFill>
                <a:srgbClr val="92D050"/>
              </a:solidFill>
            </a:endParaRPr>
          </a:p>
        </p:txBody>
      </p:sp>
      <p:sp>
        <p:nvSpPr>
          <p:cNvPr id="11272" name="TextBox 106"/>
          <p:cNvSpPr txBox="1">
            <a:spLocks noChangeArrowheads="1"/>
          </p:cNvSpPr>
          <p:nvPr/>
        </p:nvSpPr>
        <p:spPr bwMode="auto">
          <a:xfrm>
            <a:off x="7175500" y="5303838"/>
            <a:ext cx="3201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eriod"/>
            </a:pPr>
            <a:r>
              <a:rPr lang="en-US" altLang="id-ID" sz="1200" dirty="0" err="1"/>
              <a:t>Manajemen</a:t>
            </a:r>
            <a:r>
              <a:rPr lang="en-US" altLang="id-ID" sz="1200" dirty="0"/>
              <a:t> </a:t>
            </a:r>
            <a:r>
              <a:rPr lang="en-US" altLang="id-ID" sz="1200" dirty="0" err="1"/>
              <a:t>Strategis</a:t>
            </a:r>
            <a:endParaRPr lang="id-ID" altLang="id-ID" sz="1200" dirty="0"/>
          </a:p>
          <a:p>
            <a:pPr eaLnBrk="1" hangingPunct="1">
              <a:spcBef>
                <a:spcPct val="0"/>
              </a:spcBef>
              <a:buFontTx/>
              <a:buAutoNum type="alphaLcPeriod"/>
            </a:pPr>
            <a:r>
              <a:rPr lang="id-ID" altLang="id-ID" sz="1200" dirty="0"/>
              <a:t>Isu Strategis</a:t>
            </a:r>
          </a:p>
          <a:p>
            <a:pPr eaLnBrk="1" hangingPunct="1">
              <a:spcBef>
                <a:spcPct val="0"/>
              </a:spcBef>
              <a:buFontTx/>
              <a:buAutoNum type="alphaLcPeriod"/>
            </a:pPr>
            <a:r>
              <a:rPr lang="id-ID" altLang="id-ID" sz="1200" dirty="0"/>
              <a:t>Marketing Sektor Publik</a:t>
            </a:r>
            <a:endParaRPr lang="en-US" altLang="id-ID" sz="1200" dirty="0"/>
          </a:p>
          <a:p>
            <a:pPr eaLnBrk="1" hangingPunct="1">
              <a:spcBef>
                <a:spcPct val="0"/>
              </a:spcBef>
              <a:buFontTx/>
              <a:buAutoNum type="alphaLcPeriod"/>
            </a:pPr>
            <a:r>
              <a:rPr lang="en-US" altLang="id-ID" sz="1200" dirty="0"/>
              <a:t>Public Private Partnership</a:t>
            </a:r>
            <a:r>
              <a:rPr lang="id-ID" altLang="id-ID" sz="1200" dirty="0"/>
              <a:t> </a:t>
            </a:r>
          </a:p>
        </p:txBody>
      </p:sp>
      <p:sp>
        <p:nvSpPr>
          <p:cNvPr id="11273" name="TextBox 107"/>
          <p:cNvSpPr txBox="1">
            <a:spLocks noChangeArrowheads="1"/>
          </p:cNvSpPr>
          <p:nvPr/>
        </p:nvSpPr>
        <p:spPr bwMode="auto">
          <a:xfrm>
            <a:off x="7175501" y="4833938"/>
            <a:ext cx="2809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1500" dirty="0">
                <a:solidFill>
                  <a:srgbClr val="FFFF00"/>
                </a:solidFill>
              </a:rPr>
              <a:t>3. </a:t>
            </a:r>
            <a:r>
              <a:rPr lang="id-ID" altLang="en-US" sz="1500" dirty="0">
                <a:solidFill>
                  <a:srgbClr val="92D050"/>
                </a:solidFill>
              </a:rPr>
              <a:t>Manajemen Strategis</a:t>
            </a:r>
            <a:endParaRPr lang="en-US" altLang="en-US" sz="1500" dirty="0">
              <a:solidFill>
                <a:srgbClr val="92D05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207568" y="5432579"/>
            <a:ext cx="3615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eaLnBrk="1" hangingPunct="1">
              <a:buFont typeface="+mj-lt"/>
              <a:buAutoNum type="alphaLcPeriod"/>
              <a:defRPr/>
            </a:pPr>
            <a:r>
              <a:rPr lang="id-ID" sz="1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Visitasi</a:t>
            </a: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Agenda</a:t>
            </a:r>
          </a:p>
          <a:p>
            <a:pPr marL="228600" indent="-228600" eaLnBrk="1" hangingPunct="1">
              <a:buFont typeface="+mj-lt"/>
              <a:buAutoNum type="alphaLcPeriod"/>
              <a:defRPr/>
            </a:pPr>
            <a:r>
              <a:rPr lang="id-ID" sz="1200" b="1" dirty="0">
                <a:solidFill>
                  <a:srgbClr val="FFFF00"/>
                </a:solidFill>
              </a:rPr>
              <a:t>Visitasi Kepemimpinan Nasional</a:t>
            </a:r>
            <a:endParaRPr lang="en-US" sz="1200" b="1" dirty="0">
              <a:solidFill>
                <a:srgbClr val="FFFF00"/>
              </a:solidFill>
            </a:endParaRPr>
          </a:p>
          <a:p>
            <a:pPr marL="228600" indent="-228600" eaLnBrk="1" hangingPunct="1">
              <a:buFont typeface="+mj-lt"/>
              <a:buAutoNum type="alphaLcPeriod"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Policy Brief</a:t>
            </a:r>
            <a:endParaRPr lang="id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eaLnBrk="1" hangingPunct="1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Proyek Perubahan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75" name="TextBox 105"/>
          <p:cNvSpPr txBox="1">
            <a:spLocks noChangeArrowheads="1"/>
          </p:cNvSpPr>
          <p:nvPr/>
        </p:nvSpPr>
        <p:spPr bwMode="auto">
          <a:xfrm>
            <a:off x="1847529" y="5035551"/>
            <a:ext cx="30118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d-ID" altLang="en-US" sz="1500" dirty="0">
                <a:solidFill>
                  <a:srgbClr val="FFFF00"/>
                </a:solidFill>
              </a:rPr>
              <a:t>4. </a:t>
            </a:r>
            <a:r>
              <a:rPr lang="en-US" altLang="en-US" sz="1500" dirty="0" err="1">
                <a:solidFill>
                  <a:srgbClr val="92D050"/>
                </a:solidFill>
              </a:rPr>
              <a:t>Aktualisasi</a:t>
            </a:r>
            <a:r>
              <a:rPr lang="en-US" altLang="en-US" sz="1500" dirty="0">
                <a:solidFill>
                  <a:srgbClr val="92D050"/>
                </a:solidFill>
              </a:rPr>
              <a:t> </a:t>
            </a:r>
            <a:r>
              <a:rPr lang="en-US" altLang="en-US" sz="1500" dirty="0" err="1">
                <a:solidFill>
                  <a:srgbClr val="92D050"/>
                </a:solidFill>
              </a:rPr>
              <a:t>Kepemimpinan</a:t>
            </a:r>
            <a:endParaRPr lang="en-US" altLang="en-US" sz="1500" dirty="0">
              <a:solidFill>
                <a:srgbClr val="92D050"/>
              </a:solidFill>
            </a:endParaRPr>
          </a:p>
        </p:txBody>
      </p:sp>
      <p:sp>
        <p:nvSpPr>
          <p:cNvPr id="11276" name="TextBox 109"/>
          <p:cNvSpPr txBox="1">
            <a:spLocks noChangeArrowheads="1"/>
          </p:cNvSpPr>
          <p:nvPr/>
        </p:nvSpPr>
        <p:spPr bwMode="auto">
          <a:xfrm>
            <a:off x="5513696" y="3484000"/>
            <a:ext cx="11501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en-US" sz="1500" b="1" dirty="0"/>
              <a:t>AGENDA</a:t>
            </a:r>
            <a:endParaRPr lang="en-US" altLang="en-US" sz="1500" b="1" dirty="0"/>
          </a:p>
        </p:txBody>
      </p:sp>
      <p:grpSp>
        <p:nvGrpSpPr>
          <p:cNvPr id="3" name="Group 2"/>
          <p:cNvGrpSpPr/>
          <p:nvPr/>
        </p:nvGrpSpPr>
        <p:grpSpPr>
          <a:xfrm rot="20700000">
            <a:off x="5480920" y="1475553"/>
            <a:ext cx="1431504" cy="1385058"/>
            <a:chOff x="5274519" y="1295400"/>
            <a:chExt cx="1908175" cy="1846263"/>
          </a:xfrm>
          <a:solidFill>
            <a:srgbClr val="0070C0"/>
          </a:solidFill>
        </p:grpSpPr>
        <p:sp>
          <p:nvSpPr>
            <p:cNvPr id="28" name="Freeform 11"/>
            <p:cNvSpPr/>
            <p:nvPr/>
          </p:nvSpPr>
          <p:spPr bwMode="auto">
            <a:xfrm>
              <a:off x="5274519" y="1295400"/>
              <a:ext cx="1908175" cy="1846263"/>
            </a:xfrm>
            <a:custGeom>
              <a:avLst/>
              <a:gdLst>
                <a:gd name="T0" fmla="*/ 530 w 1202"/>
                <a:gd name="T1" fmla="*/ 17 h 1163"/>
                <a:gd name="T2" fmla="*/ 569 w 1202"/>
                <a:gd name="T3" fmla="*/ 64 h 1163"/>
                <a:gd name="T4" fmla="*/ 572 w 1202"/>
                <a:gd name="T5" fmla="*/ 124 h 1163"/>
                <a:gd name="T6" fmla="*/ 555 w 1202"/>
                <a:gd name="T7" fmla="*/ 174 h 1163"/>
                <a:gd name="T8" fmla="*/ 544 w 1202"/>
                <a:gd name="T9" fmla="*/ 203 h 1163"/>
                <a:gd name="T10" fmla="*/ 574 w 1202"/>
                <a:gd name="T11" fmla="*/ 247 h 1163"/>
                <a:gd name="T12" fmla="*/ 945 w 1202"/>
                <a:gd name="T13" fmla="*/ 249 h 1163"/>
                <a:gd name="T14" fmla="*/ 959 w 1202"/>
                <a:gd name="T15" fmla="*/ 627 h 1163"/>
                <a:gd name="T16" fmla="*/ 1010 w 1202"/>
                <a:gd name="T17" fmla="*/ 631 h 1163"/>
                <a:gd name="T18" fmla="*/ 1043 w 1202"/>
                <a:gd name="T19" fmla="*/ 619 h 1163"/>
                <a:gd name="T20" fmla="*/ 1098 w 1202"/>
                <a:gd name="T21" fmla="*/ 607 h 1163"/>
                <a:gd name="T22" fmla="*/ 1180 w 1202"/>
                <a:gd name="T23" fmla="*/ 644 h 1163"/>
                <a:gd name="T24" fmla="*/ 1199 w 1202"/>
                <a:gd name="T25" fmla="*/ 730 h 1163"/>
                <a:gd name="T26" fmla="*/ 1144 w 1202"/>
                <a:gd name="T27" fmla="*/ 796 h 1163"/>
                <a:gd name="T28" fmla="*/ 1072 w 1202"/>
                <a:gd name="T29" fmla="*/ 802 h 1163"/>
                <a:gd name="T30" fmla="*/ 1020 w 1202"/>
                <a:gd name="T31" fmla="*/ 786 h 1163"/>
                <a:gd name="T32" fmla="*/ 981 w 1202"/>
                <a:gd name="T33" fmla="*/ 777 h 1163"/>
                <a:gd name="T34" fmla="*/ 946 w 1202"/>
                <a:gd name="T35" fmla="*/ 808 h 1163"/>
                <a:gd name="T36" fmla="*/ 574 w 1202"/>
                <a:gd name="T37" fmla="*/ 1161 h 1163"/>
                <a:gd name="T38" fmla="*/ 544 w 1202"/>
                <a:gd name="T39" fmla="*/ 1117 h 1163"/>
                <a:gd name="T40" fmla="*/ 558 w 1202"/>
                <a:gd name="T41" fmla="*/ 1081 h 1163"/>
                <a:gd name="T42" fmla="*/ 574 w 1202"/>
                <a:gd name="T43" fmla="*/ 1026 h 1163"/>
                <a:gd name="T44" fmla="*/ 553 w 1202"/>
                <a:gd name="T45" fmla="*/ 952 h 1163"/>
                <a:gd name="T46" fmla="*/ 472 w 1202"/>
                <a:gd name="T47" fmla="*/ 914 h 1163"/>
                <a:gd name="T48" fmla="*/ 391 w 1202"/>
                <a:gd name="T49" fmla="*/ 952 h 1163"/>
                <a:gd name="T50" fmla="*/ 369 w 1202"/>
                <a:gd name="T51" fmla="*/ 1026 h 1163"/>
                <a:gd name="T52" fmla="*/ 387 w 1202"/>
                <a:gd name="T53" fmla="*/ 1081 h 1163"/>
                <a:gd name="T54" fmla="*/ 400 w 1202"/>
                <a:gd name="T55" fmla="*/ 1117 h 1163"/>
                <a:gd name="T56" fmla="*/ 369 w 1202"/>
                <a:gd name="T57" fmla="*/ 1161 h 1163"/>
                <a:gd name="T58" fmla="*/ 1 w 1202"/>
                <a:gd name="T59" fmla="*/ 1101 h 1163"/>
                <a:gd name="T60" fmla="*/ 8 w 1202"/>
                <a:gd name="T61" fmla="*/ 795 h 1163"/>
                <a:gd name="T62" fmla="*/ 52 w 1202"/>
                <a:gd name="T63" fmla="*/ 777 h 1163"/>
                <a:gd name="T64" fmla="*/ 87 w 1202"/>
                <a:gd name="T65" fmla="*/ 789 h 1163"/>
                <a:gd name="T66" fmla="*/ 143 w 1202"/>
                <a:gd name="T67" fmla="*/ 805 h 1163"/>
                <a:gd name="T68" fmla="*/ 220 w 1202"/>
                <a:gd name="T69" fmla="*/ 785 h 1163"/>
                <a:gd name="T70" fmla="*/ 258 w 1202"/>
                <a:gd name="T71" fmla="*/ 706 h 1163"/>
                <a:gd name="T72" fmla="*/ 220 w 1202"/>
                <a:gd name="T73" fmla="*/ 628 h 1163"/>
                <a:gd name="T74" fmla="*/ 143 w 1202"/>
                <a:gd name="T75" fmla="*/ 608 h 1163"/>
                <a:gd name="T76" fmla="*/ 87 w 1202"/>
                <a:gd name="T77" fmla="*/ 624 h 1163"/>
                <a:gd name="T78" fmla="*/ 52 w 1202"/>
                <a:gd name="T79" fmla="*/ 636 h 1163"/>
                <a:gd name="T80" fmla="*/ 8 w 1202"/>
                <a:gd name="T81" fmla="*/ 618 h 1163"/>
                <a:gd name="T82" fmla="*/ 1 w 1202"/>
                <a:gd name="T83" fmla="*/ 311 h 1163"/>
                <a:gd name="T84" fmla="*/ 71 w 1202"/>
                <a:gd name="T85" fmla="*/ 249 h 1163"/>
                <a:gd name="T86" fmla="*/ 394 w 1202"/>
                <a:gd name="T87" fmla="*/ 231 h 1163"/>
                <a:gd name="T88" fmla="*/ 394 w 1202"/>
                <a:gd name="T89" fmla="*/ 185 h 1163"/>
                <a:gd name="T90" fmla="*/ 380 w 1202"/>
                <a:gd name="T91" fmla="*/ 152 h 1163"/>
                <a:gd name="T92" fmla="*/ 368 w 1202"/>
                <a:gd name="T93" fmla="*/ 100 h 1163"/>
                <a:gd name="T94" fmla="*/ 387 w 1202"/>
                <a:gd name="T95" fmla="*/ 44 h 1163"/>
                <a:gd name="T96" fmla="*/ 451 w 1202"/>
                <a:gd name="T97" fmla="*/ 2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1163">
                  <a:moveTo>
                    <a:pt x="472" y="0"/>
                  </a:moveTo>
                  <a:lnTo>
                    <a:pt x="492" y="2"/>
                  </a:lnTo>
                  <a:lnTo>
                    <a:pt x="512" y="8"/>
                  </a:lnTo>
                  <a:lnTo>
                    <a:pt x="530" y="17"/>
                  </a:lnTo>
                  <a:lnTo>
                    <a:pt x="545" y="30"/>
                  </a:lnTo>
                  <a:lnTo>
                    <a:pt x="558" y="44"/>
                  </a:lnTo>
                  <a:lnTo>
                    <a:pt x="561" y="48"/>
                  </a:lnTo>
                  <a:lnTo>
                    <a:pt x="569" y="64"/>
                  </a:lnTo>
                  <a:lnTo>
                    <a:pt x="574" y="81"/>
                  </a:lnTo>
                  <a:lnTo>
                    <a:pt x="575" y="100"/>
                  </a:lnTo>
                  <a:lnTo>
                    <a:pt x="574" y="111"/>
                  </a:lnTo>
                  <a:lnTo>
                    <a:pt x="572" y="124"/>
                  </a:lnTo>
                  <a:lnTo>
                    <a:pt x="568" y="138"/>
                  </a:lnTo>
                  <a:lnTo>
                    <a:pt x="563" y="152"/>
                  </a:lnTo>
                  <a:lnTo>
                    <a:pt x="559" y="164"/>
                  </a:lnTo>
                  <a:lnTo>
                    <a:pt x="555" y="174"/>
                  </a:lnTo>
                  <a:lnTo>
                    <a:pt x="552" y="181"/>
                  </a:lnTo>
                  <a:lnTo>
                    <a:pt x="549" y="185"/>
                  </a:lnTo>
                  <a:lnTo>
                    <a:pt x="549" y="186"/>
                  </a:lnTo>
                  <a:lnTo>
                    <a:pt x="544" y="203"/>
                  </a:lnTo>
                  <a:lnTo>
                    <a:pt x="544" y="218"/>
                  </a:lnTo>
                  <a:lnTo>
                    <a:pt x="551" y="231"/>
                  </a:lnTo>
                  <a:lnTo>
                    <a:pt x="560" y="240"/>
                  </a:lnTo>
                  <a:lnTo>
                    <a:pt x="574" y="247"/>
                  </a:lnTo>
                  <a:lnTo>
                    <a:pt x="592" y="249"/>
                  </a:lnTo>
                  <a:lnTo>
                    <a:pt x="872" y="249"/>
                  </a:lnTo>
                  <a:lnTo>
                    <a:pt x="873" y="249"/>
                  </a:lnTo>
                  <a:lnTo>
                    <a:pt x="945" y="249"/>
                  </a:lnTo>
                  <a:lnTo>
                    <a:pt x="945" y="590"/>
                  </a:lnTo>
                  <a:lnTo>
                    <a:pt x="946" y="605"/>
                  </a:lnTo>
                  <a:lnTo>
                    <a:pt x="951" y="618"/>
                  </a:lnTo>
                  <a:lnTo>
                    <a:pt x="959" y="627"/>
                  </a:lnTo>
                  <a:lnTo>
                    <a:pt x="969" y="633"/>
                  </a:lnTo>
                  <a:lnTo>
                    <a:pt x="981" y="636"/>
                  </a:lnTo>
                  <a:lnTo>
                    <a:pt x="994" y="636"/>
                  </a:lnTo>
                  <a:lnTo>
                    <a:pt x="1010" y="631"/>
                  </a:lnTo>
                  <a:lnTo>
                    <a:pt x="1013" y="630"/>
                  </a:lnTo>
                  <a:lnTo>
                    <a:pt x="1020" y="628"/>
                  </a:lnTo>
                  <a:lnTo>
                    <a:pt x="1030" y="624"/>
                  </a:lnTo>
                  <a:lnTo>
                    <a:pt x="1043" y="619"/>
                  </a:lnTo>
                  <a:lnTo>
                    <a:pt x="1058" y="615"/>
                  </a:lnTo>
                  <a:lnTo>
                    <a:pt x="1072" y="611"/>
                  </a:lnTo>
                  <a:lnTo>
                    <a:pt x="1086" y="608"/>
                  </a:lnTo>
                  <a:lnTo>
                    <a:pt x="1098" y="607"/>
                  </a:lnTo>
                  <a:lnTo>
                    <a:pt x="1123" y="609"/>
                  </a:lnTo>
                  <a:lnTo>
                    <a:pt x="1144" y="617"/>
                  </a:lnTo>
                  <a:lnTo>
                    <a:pt x="1163" y="628"/>
                  </a:lnTo>
                  <a:lnTo>
                    <a:pt x="1180" y="644"/>
                  </a:lnTo>
                  <a:lnTo>
                    <a:pt x="1192" y="663"/>
                  </a:lnTo>
                  <a:lnTo>
                    <a:pt x="1199" y="683"/>
                  </a:lnTo>
                  <a:lnTo>
                    <a:pt x="1202" y="706"/>
                  </a:lnTo>
                  <a:lnTo>
                    <a:pt x="1199" y="730"/>
                  </a:lnTo>
                  <a:lnTo>
                    <a:pt x="1192" y="750"/>
                  </a:lnTo>
                  <a:lnTo>
                    <a:pt x="1180" y="769"/>
                  </a:lnTo>
                  <a:lnTo>
                    <a:pt x="1163" y="785"/>
                  </a:lnTo>
                  <a:lnTo>
                    <a:pt x="1144" y="796"/>
                  </a:lnTo>
                  <a:lnTo>
                    <a:pt x="1123" y="804"/>
                  </a:lnTo>
                  <a:lnTo>
                    <a:pt x="1098" y="806"/>
                  </a:lnTo>
                  <a:lnTo>
                    <a:pt x="1086" y="805"/>
                  </a:lnTo>
                  <a:lnTo>
                    <a:pt x="1072" y="802"/>
                  </a:lnTo>
                  <a:lnTo>
                    <a:pt x="1058" y="799"/>
                  </a:lnTo>
                  <a:lnTo>
                    <a:pt x="1043" y="794"/>
                  </a:lnTo>
                  <a:lnTo>
                    <a:pt x="1030" y="789"/>
                  </a:lnTo>
                  <a:lnTo>
                    <a:pt x="1020" y="786"/>
                  </a:lnTo>
                  <a:lnTo>
                    <a:pt x="1013" y="783"/>
                  </a:lnTo>
                  <a:lnTo>
                    <a:pt x="1010" y="782"/>
                  </a:lnTo>
                  <a:lnTo>
                    <a:pt x="994" y="777"/>
                  </a:lnTo>
                  <a:lnTo>
                    <a:pt x="981" y="777"/>
                  </a:lnTo>
                  <a:lnTo>
                    <a:pt x="969" y="780"/>
                  </a:lnTo>
                  <a:lnTo>
                    <a:pt x="959" y="786"/>
                  </a:lnTo>
                  <a:lnTo>
                    <a:pt x="951" y="795"/>
                  </a:lnTo>
                  <a:lnTo>
                    <a:pt x="946" y="808"/>
                  </a:lnTo>
                  <a:lnTo>
                    <a:pt x="945" y="822"/>
                  </a:lnTo>
                  <a:lnTo>
                    <a:pt x="945" y="1163"/>
                  </a:lnTo>
                  <a:lnTo>
                    <a:pt x="592" y="1163"/>
                  </a:lnTo>
                  <a:lnTo>
                    <a:pt x="574" y="1161"/>
                  </a:lnTo>
                  <a:lnTo>
                    <a:pt x="560" y="1155"/>
                  </a:lnTo>
                  <a:lnTo>
                    <a:pt x="551" y="1145"/>
                  </a:lnTo>
                  <a:lnTo>
                    <a:pt x="544" y="1132"/>
                  </a:lnTo>
                  <a:lnTo>
                    <a:pt x="544" y="1117"/>
                  </a:lnTo>
                  <a:lnTo>
                    <a:pt x="549" y="1100"/>
                  </a:lnTo>
                  <a:lnTo>
                    <a:pt x="551" y="1097"/>
                  </a:lnTo>
                  <a:lnTo>
                    <a:pt x="554" y="1091"/>
                  </a:lnTo>
                  <a:lnTo>
                    <a:pt x="558" y="1081"/>
                  </a:lnTo>
                  <a:lnTo>
                    <a:pt x="563" y="1068"/>
                  </a:lnTo>
                  <a:lnTo>
                    <a:pt x="567" y="1054"/>
                  </a:lnTo>
                  <a:lnTo>
                    <a:pt x="571" y="1040"/>
                  </a:lnTo>
                  <a:lnTo>
                    <a:pt x="574" y="1026"/>
                  </a:lnTo>
                  <a:lnTo>
                    <a:pt x="575" y="1014"/>
                  </a:lnTo>
                  <a:lnTo>
                    <a:pt x="573" y="991"/>
                  </a:lnTo>
                  <a:lnTo>
                    <a:pt x="565" y="970"/>
                  </a:lnTo>
                  <a:lnTo>
                    <a:pt x="553" y="952"/>
                  </a:lnTo>
                  <a:lnTo>
                    <a:pt x="536" y="936"/>
                  </a:lnTo>
                  <a:lnTo>
                    <a:pt x="517" y="924"/>
                  </a:lnTo>
                  <a:lnTo>
                    <a:pt x="496" y="917"/>
                  </a:lnTo>
                  <a:lnTo>
                    <a:pt x="472" y="914"/>
                  </a:lnTo>
                  <a:lnTo>
                    <a:pt x="448" y="917"/>
                  </a:lnTo>
                  <a:lnTo>
                    <a:pt x="426" y="924"/>
                  </a:lnTo>
                  <a:lnTo>
                    <a:pt x="407" y="936"/>
                  </a:lnTo>
                  <a:lnTo>
                    <a:pt x="391" y="952"/>
                  </a:lnTo>
                  <a:lnTo>
                    <a:pt x="378" y="970"/>
                  </a:lnTo>
                  <a:lnTo>
                    <a:pt x="371" y="991"/>
                  </a:lnTo>
                  <a:lnTo>
                    <a:pt x="368" y="1014"/>
                  </a:lnTo>
                  <a:lnTo>
                    <a:pt x="369" y="1026"/>
                  </a:lnTo>
                  <a:lnTo>
                    <a:pt x="372" y="1040"/>
                  </a:lnTo>
                  <a:lnTo>
                    <a:pt x="376" y="1054"/>
                  </a:lnTo>
                  <a:lnTo>
                    <a:pt x="381" y="1068"/>
                  </a:lnTo>
                  <a:lnTo>
                    <a:pt x="387" y="1081"/>
                  </a:lnTo>
                  <a:lnTo>
                    <a:pt x="391" y="1091"/>
                  </a:lnTo>
                  <a:lnTo>
                    <a:pt x="394" y="1097"/>
                  </a:lnTo>
                  <a:lnTo>
                    <a:pt x="395" y="1100"/>
                  </a:lnTo>
                  <a:lnTo>
                    <a:pt x="400" y="1117"/>
                  </a:lnTo>
                  <a:lnTo>
                    <a:pt x="399" y="1132"/>
                  </a:lnTo>
                  <a:lnTo>
                    <a:pt x="394" y="1145"/>
                  </a:lnTo>
                  <a:lnTo>
                    <a:pt x="384" y="1155"/>
                  </a:lnTo>
                  <a:lnTo>
                    <a:pt x="369" y="1161"/>
                  </a:lnTo>
                  <a:lnTo>
                    <a:pt x="352" y="1163"/>
                  </a:lnTo>
                  <a:lnTo>
                    <a:pt x="0" y="1163"/>
                  </a:lnTo>
                  <a:lnTo>
                    <a:pt x="0" y="1108"/>
                  </a:lnTo>
                  <a:lnTo>
                    <a:pt x="1" y="1101"/>
                  </a:lnTo>
                  <a:lnTo>
                    <a:pt x="1" y="1094"/>
                  </a:lnTo>
                  <a:lnTo>
                    <a:pt x="1" y="822"/>
                  </a:lnTo>
                  <a:lnTo>
                    <a:pt x="3" y="808"/>
                  </a:lnTo>
                  <a:lnTo>
                    <a:pt x="8" y="795"/>
                  </a:lnTo>
                  <a:lnTo>
                    <a:pt x="15" y="786"/>
                  </a:lnTo>
                  <a:lnTo>
                    <a:pt x="25" y="780"/>
                  </a:lnTo>
                  <a:lnTo>
                    <a:pt x="37" y="777"/>
                  </a:lnTo>
                  <a:lnTo>
                    <a:pt x="52" y="777"/>
                  </a:lnTo>
                  <a:lnTo>
                    <a:pt x="67" y="782"/>
                  </a:lnTo>
                  <a:lnTo>
                    <a:pt x="69" y="783"/>
                  </a:lnTo>
                  <a:lnTo>
                    <a:pt x="76" y="786"/>
                  </a:lnTo>
                  <a:lnTo>
                    <a:pt x="87" y="789"/>
                  </a:lnTo>
                  <a:lnTo>
                    <a:pt x="99" y="794"/>
                  </a:lnTo>
                  <a:lnTo>
                    <a:pt x="114" y="799"/>
                  </a:lnTo>
                  <a:lnTo>
                    <a:pt x="129" y="802"/>
                  </a:lnTo>
                  <a:lnTo>
                    <a:pt x="143" y="805"/>
                  </a:lnTo>
                  <a:lnTo>
                    <a:pt x="155" y="806"/>
                  </a:lnTo>
                  <a:lnTo>
                    <a:pt x="179" y="804"/>
                  </a:lnTo>
                  <a:lnTo>
                    <a:pt x="200" y="796"/>
                  </a:lnTo>
                  <a:lnTo>
                    <a:pt x="220" y="785"/>
                  </a:lnTo>
                  <a:lnTo>
                    <a:pt x="236" y="769"/>
                  </a:lnTo>
                  <a:lnTo>
                    <a:pt x="248" y="750"/>
                  </a:lnTo>
                  <a:lnTo>
                    <a:pt x="256" y="730"/>
                  </a:lnTo>
                  <a:lnTo>
                    <a:pt x="258" y="706"/>
                  </a:lnTo>
                  <a:lnTo>
                    <a:pt x="256" y="683"/>
                  </a:lnTo>
                  <a:lnTo>
                    <a:pt x="248" y="663"/>
                  </a:lnTo>
                  <a:lnTo>
                    <a:pt x="236" y="644"/>
                  </a:lnTo>
                  <a:lnTo>
                    <a:pt x="220" y="628"/>
                  </a:lnTo>
                  <a:lnTo>
                    <a:pt x="200" y="617"/>
                  </a:lnTo>
                  <a:lnTo>
                    <a:pt x="179" y="609"/>
                  </a:lnTo>
                  <a:lnTo>
                    <a:pt x="155" y="607"/>
                  </a:lnTo>
                  <a:lnTo>
                    <a:pt x="143" y="608"/>
                  </a:lnTo>
                  <a:lnTo>
                    <a:pt x="129" y="611"/>
                  </a:lnTo>
                  <a:lnTo>
                    <a:pt x="114" y="615"/>
                  </a:lnTo>
                  <a:lnTo>
                    <a:pt x="99" y="619"/>
                  </a:lnTo>
                  <a:lnTo>
                    <a:pt x="87" y="624"/>
                  </a:lnTo>
                  <a:lnTo>
                    <a:pt x="76" y="628"/>
                  </a:lnTo>
                  <a:lnTo>
                    <a:pt x="69" y="630"/>
                  </a:lnTo>
                  <a:lnTo>
                    <a:pt x="67" y="631"/>
                  </a:lnTo>
                  <a:lnTo>
                    <a:pt x="52" y="636"/>
                  </a:lnTo>
                  <a:lnTo>
                    <a:pt x="37" y="636"/>
                  </a:lnTo>
                  <a:lnTo>
                    <a:pt x="25" y="633"/>
                  </a:lnTo>
                  <a:lnTo>
                    <a:pt x="15" y="627"/>
                  </a:lnTo>
                  <a:lnTo>
                    <a:pt x="8" y="618"/>
                  </a:lnTo>
                  <a:lnTo>
                    <a:pt x="3" y="605"/>
                  </a:lnTo>
                  <a:lnTo>
                    <a:pt x="1" y="590"/>
                  </a:lnTo>
                  <a:lnTo>
                    <a:pt x="1" y="319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249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352" y="249"/>
                  </a:lnTo>
                  <a:lnTo>
                    <a:pt x="369" y="247"/>
                  </a:lnTo>
                  <a:lnTo>
                    <a:pt x="384" y="240"/>
                  </a:lnTo>
                  <a:lnTo>
                    <a:pt x="394" y="231"/>
                  </a:lnTo>
                  <a:lnTo>
                    <a:pt x="399" y="218"/>
                  </a:lnTo>
                  <a:lnTo>
                    <a:pt x="400" y="203"/>
                  </a:lnTo>
                  <a:lnTo>
                    <a:pt x="395" y="186"/>
                  </a:lnTo>
                  <a:lnTo>
                    <a:pt x="394" y="185"/>
                  </a:lnTo>
                  <a:lnTo>
                    <a:pt x="393" y="181"/>
                  </a:lnTo>
                  <a:lnTo>
                    <a:pt x="390" y="174"/>
                  </a:lnTo>
                  <a:lnTo>
                    <a:pt x="386" y="164"/>
                  </a:lnTo>
                  <a:lnTo>
                    <a:pt x="380" y="152"/>
                  </a:lnTo>
                  <a:lnTo>
                    <a:pt x="376" y="138"/>
                  </a:lnTo>
                  <a:lnTo>
                    <a:pt x="372" y="124"/>
                  </a:lnTo>
                  <a:lnTo>
                    <a:pt x="369" y="111"/>
                  </a:lnTo>
                  <a:lnTo>
                    <a:pt x="368" y="100"/>
                  </a:lnTo>
                  <a:lnTo>
                    <a:pt x="370" y="81"/>
                  </a:lnTo>
                  <a:lnTo>
                    <a:pt x="375" y="64"/>
                  </a:lnTo>
                  <a:lnTo>
                    <a:pt x="384" y="48"/>
                  </a:lnTo>
                  <a:lnTo>
                    <a:pt x="387" y="44"/>
                  </a:lnTo>
                  <a:lnTo>
                    <a:pt x="399" y="30"/>
                  </a:lnTo>
                  <a:lnTo>
                    <a:pt x="414" y="17"/>
                  </a:lnTo>
                  <a:lnTo>
                    <a:pt x="431" y="8"/>
                  </a:lnTo>
                  <a:lnTo>
                    <a:pt x="451" y="2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lIns="68598" tIns="34299" rIns="68598" bIns="34299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5713412" y="1875810"/>
              <a:ext cx="650754" cy="714990"/>
              <a:chOff x="2171700" y="1574800"/>
              <a:chExt cx="739776" cy="812800"/>
            </a:xfrm>
            <a:grpFill/>
          </p:grpSpPr>
          <p:sp>
            <p:nvSpPr>
              <p:cNvPr id="114" name="Freeform 33"/>
              <p:cNvSpPr>
                <a:spLocks noEditPoints="1"/>
              </p:cNvSpPr>
              <p:nvPr/>
            </p:nvSpPr>
            <p:spPr bwMode="auto">
              <a:xfrm>
                <a:off x="2292350" y="1700213"/>
                <a:ext cx="498475" cy="687387"/>
              </a:xfrm>
              <a:custGeom>
                <a:avLst/>
                <a:gdLst>
                  <a:gd name="T0" fmla="*/ 813 w 2197"/>
                  <a:gd name="T1" fmla="*/ 324 h 3032"/>
                  <a:gd name="T2" fmla="*/ 519 w 2197"/>
                  <a:gd name="T3" fmla="*/ 505 h 3032"/>
                  <a:gd name="T4" fmla="*/ 329 w 2197"/>
                  <a:gd name="T5" fmla="*/ 783 h 3032"/>
                  <a:gd name="T6" fmla="*/ 281 w 2197"/>
                  <a:gd name="T7" fmla="*/ 1120 h 3032"/>
                  <a:gd name="T8" fmla="*/ 340 w 2197"/>
                  <a:gd name="T9" fmla="*/ 1390 h 3032"/>
                  <a:gd name="T10" fmla="*/ 449 w 2197"/>
                  <a:gd name="T11" fmla="*/ 1594 h 3032"/>
                  <a:gd name="T12" fmla="*/ 575 w 2197"/>
                  <a:gd name="T13" fmla="*/ 1783 h 3032"/>
                  <a:gd name="T14" fmla="*/ 653 w 2197"/>
                  <a:gd name="T15" fmla="*/ 1996 h 3032"/>
                  <a:gd name="T16" fmla="*/ 700 w 2197"/>
                  <a:gd name="T17" fmla="*/ 2142 h 3032"/>
                  <a:gd name="T18" fmla="*/ 1457 w 2197"/>
                  <a:gd name="T19" fmla="*/ 2178 h 3032"/>
                  <a:gd name="T20" fmla="*/ 1539 w 2197"/>
                  <a:gd name="T21" fmla="*/ 2071 h 3032"/>
                  <a:gd name="T22" fmla="*/ 1581 w 2197"/>
                  <a:gd name="T23" fmla="*/ 1864 h 3032"/>
                  <a:gd name="T24" fmla="*/ 1700 w 2197"/>
                  <a:gd name="T25" fmla="*/ 1666 h 3032"/>
                  <a:gd name="T26" fmla="*/ 1817 w 2197"/>
                  <a:gd name="T27" fmla="*/ 1478 h 3032"/>
                  <a:gd name="T28" fmla="*/ 1902 w 2197"/>
                  <a:gd name="T29" fmla="*/ 1238 h 3032"/>
                  <a:gd name="T30" fmla="*/ 1907 w 2197"/>
                  <a:gd name="T31" fmla="*/ 915 h 3032"/>
                  <a:gd name="T32" fmla="*/ 1769 w 2197"/>
                  <a:gd name="T33" fmla="*/ 606 h 3032"/>
                  <a:gd name="T34" fmla="*/ 1513 w 2197"/>
                  <a:gd name="T35" fmla="*/ 382 h 3032"/>
                  <a:gd name="T36" fmla="*/ 1174 w 2197"/>
                  <a:gd name="T37" fmla="*/ 279 h 3032"/>
                  <a:gd name="T38" fmla="*/ 1362 w 2197"/>
                  <a:gd name="T39" fmla="*/ 32 h 3032"/>
                  <a:gd name="T40" fmla="*/ 1747 w 2197"/>
                  <a:gd name="T41" fmla="*/ 204 h 3032"/>
                  <a:gd name="T42" fmla="*/ 2033 w 2197"/>
                  <a:gd name="T43" fmla="*/ 499 h 3032"/>
                  <a:gd name="T44" fmla="*/ 2182 w 2197"/>
                  <a:gd name="T45" fmla="*/ 883 h 3032"/>
                  <a:gd name="T46" fmla="*/ 2180 w 2197"/>
                  <a:gd name="T47" fmla="*/ 1263 h 3032"/>
                  <a:gd name="T48" fmla="*/ 2095 w 2197"/>
                  <a:gd name="T49" fmla="*/ 1542 h 3032"/>
                  <a:gd name="T50" fmla="*/ 1977 w 2197"/>
                  <a:gd name="T51" fmla="*/ 1752 h 3032"/>
                  <a:gd name="T52" fmla="*/ 1857 w 2197"/>
                  <a:gd name="T53" fmla="*/ 1933 h 3032"/>
                  <a:gd name="T54" fmla="*/ 1816 w 2197"/>
                  <a:gd name="T55" fmla="*/ 2095 h 3032"/>
                  <a:gd name="T56" fmla="*/ 1702 w 2197"/>
                  <a:gd name="T57" fmla="*/ 2328 h 3032"/>
                  <a:gd name="T58" fmla="*/ 1611 w 2197"/>
                  <a:gd name="T59" fmla="*/ 2485 h 3032"/>
                  <a:gd name="T60" fmla="*/ 1603 w 2197"/>
                  <a:gd name="T61" fmla="*/ 2631 h 3032"/>
                  <a:gd name="T62" fmla="*/ 1599 w 2197"/>
                  <a:gd name="T63" fmla="*/ 2699 h 3032"/>
                  <a:gd name="T64" fmla="*/ 1566 w 2197"/>
                  <a:gd name="T65" fmla="*/ 2789 h 3032"/>
                  <a:gd name="T66" fmla="*/ 1452 w 2197"/>
                  <a:gd name="T67" fmla="*/ 2888 h 3032"/>
                  <a:gd name="T68" fmla="*/ 1283 w 2197"/>
                  <a:gd name="T69" fmla="*/ 3010 h 3032"/>
                  <a:gd name="T70" fmla="*/ 965 w 2197"/>
                  <a:gd name="T71" fmla="*/ 3030 h 3032"/>
                  <a:gd name="T72" fmla="*/ 825 w 2197"/>
                  <a:gd name="T73" fmla="*/ 2922 h 3032"/>
                  <a:gd name="T74" fmla="*/ 657 w 2197"/>
                  <a:gd name="T75" fmla="*/ 2823 h 3032"/>
                  <a:gd name="T76" fmla="*/ 602 w 2197"/>
                  <a:gd name="T77" fmla="*/ 2718 h 3032"/>
                  <a:gd name="T78" fmla="*/ 597 w 2197"/>
                  <a:gd name="T79" fmla="*/ 2671 h 3032"/>
                  <a:gd name="T80" fmla="*/ 590 w 2197"/>
                  <a:gd name="T81" fmla="*/ 2546 h 3032"/>
                  <a:gd name="T82" fmla="*/ 582 w 2197"/>
                  <a:gd name="T83" fmla="*/ 2406 h 3032"/>
                  <a:gd name="T84" fmla="*/ 408 w 2197"/>
                  <a:gd name="T85" fmla="*/ 2193 h 3032"/>
                  <a:gd name="T86" fmla="*/ 368 w 2197"/>
                  <a:gd name="T87" fmla="*/ 1991 h 3032"/>
                  <a:gd name="T88" fmla="*/ 268 w 2197"/>
                  <a:gd name="T89" fmla="*/ 1821 h 3032"/>
                  <a:gd name="T90" fmla="*/ 149 w 2197"/>
                  <a:gd name="T91" fmla="*/ 1633 h 3032"/>
                  <a:gd name="T92" fmla="*/ 45 w 2197"/>
                  <a:gd name="T93" fmla="*/ 1384 h 3032"/>
                  <a:gd name="T94" fmla="*/ 0 w 2197"/>
                  <a:gd name="T95" fmla="*/ 1054 h 3032"/>
                  <a:gd name="T96" fmla="*/ 87 w 2197"/>
                  <a:gd name="T97" fmla="*/ 644 h 3032"/>
                  <a:gd name="T98" fmla="*/ 323 w 2197"/>
                  <a:gd name="T99" fmla="*/ 310 h 3032"/>
                  <a:gd name="T100" fmla="*/ 672 w 2197"/>
                  <a:gd name="T101" fmla="*/ 83 h 3032"/>
                  <a:gd name="T102" fmla="*/ 1099 w 2197"/>
                  <a:gd name="T103" fmla="*/ 0 h 3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97" h="3032">
                    <a:moveTo>
                      <a:pt x="1099" y="276"/>
                    </a:moveTo>
                    <a:lnTo>
                      <a:pt x="1024" y="279"/>
                    </a:lnTo>
                    <a:lnTo>
                      <a:pt x="951" y="288"/>
                    </a:lnTo>
                    <a:lnTo>
                      <a:pt x="881" y="304"/>
                    </a:lnTo>
                    <a:lnTo>
                      <a:pt x="813" y="324"/>
                    </a:lnTo>
                    <a:lnTo>
                      <a:pt x="747" y="352"/>
                    </a:lnTo>
                    <a:lnTo>
                      <a:pt x="685" y="383"/>
                    </a:lnTo>
                    <a:lnTo>
                      <a:pt x="626" y="419"/>
                    </a:lnTo>
                    <a:lnTo>
                      <a:pt x="571" y="460"/>
                    </a:lnTo>
                    <a:lnTo>
                      <a:pt x="519" y="505"/>
                    </a:lnTo>
                    <a:lnTo>
                      <a:pt x="471" y="553"/>
                    </a:lnTo>
                    <a:lnTo>
                      <a:pt x="429" y="606"/>
                    </a:lnTo>
                    <a:lnTo>
                      <a:pt x="391" y="662"/>
                    </a:lnTo>
                    <a:lnTo>
                      <a:pt x="358" y="721"/>
                    </a:lnTo>
                    <a:lnTo>
                      <a:pt x="329" y="783"/>
                    </a:lnTo>
                    <a:lnTo>
                      <a:pt x="308" y="848"/>
                    </a:lnTo>
                    <a:lnTo>
                      <a:pt x="292" y="915"/>
                    </a:lnTo>
                    <a:lnTo>
                      <a:pt x="282" y="983"/>
                    </a:lnTo>
                    <a:lnTo>
                      <a:pt x="278" y="1054"/>
                    </a:lnTo>
                    <a:lnTo>
                      <a:pt x="281" y="1120"/>
                    </a:lnTo>
                    <a:lnTo>
                      <a:pt x="286" y="1181"/>
                    </a:lnTo>
                    <a:lnTo>
                      <a:pt x="295" y="1238"/>
                    </a:lnTo>
                    <a:lnTo>
                      <a:pt x="308" y="1292"/>
                    </a:lnTo>
                    <a:lnTo>
                      <a:pt x="323" y="1343"/>
                    </a:lnTo>
                    <a:lnTo>
                      <a:pt x="340" y="1390"/>
                    </a:lnTo>
                    <a:lnTo>
                      <a:pt x="359" y="1435"/>
                    </a:lnTo>
                    <a:lnTo>
                      <a:pt x="380" y="1478"/>
                    </a:lnTo>
                    <a:lnTo>
                      <a:pt x="402" y="1518"/>
                    </a:lnTo>
                    <a:lnTo>
                      <a:pt x="426" y="1557"/>
                    </a:lnTo>
                    <a:lnTo>
                      <a:pt x="449" y="1594"/>
                    </a:lnTo>
                    <a:lnTo>
                      <a:pt x="474" y="1630"/>
                    </a:lnTo>
                    <a:lnTo>
                      <a:pt x="496" y="1665"/>
                    </a:lnTo>
                    <a:lnTo>
                      <a:pt x="523" y="1704"/>
                    </a:lnTo>
                    <a:lnTo>
                      <a:pt x="550" y="1744"/>
                    </a:lnTo>
                    <a:lnTo>
                      <a:pt x="575" y="1783"/>
                    </a:lnTo>
                    <a:lnTo>
                      <a:pt x="597" y="1823"/>
                    </a:lnTo>
                    <a:lnTo>
                      <a:pt x="617" y="1864"/>
                    </a:lnTo>
                    <a:lnTo>
                      <a:pt x="632" y="1906"/>
                    </a:lnTo>
                    <a:lnTo>
                      <a:pt x="645" y="1950"/>
                    </a:lnTo>
                    <a:lnTo>
                      <a:pt x="653" y="1996"/>
                    </a:lnTo>
                    <a:lnTo>
                      <a:pt x="655" y="2044"/>
                    </a:lnTo>
                    <a:lnTo>
                      <a:pt x="658" y="2071"/>
                    </a:lnTo>
                    <a:lnTo>
                      <a:pt x="669" y="2097"/>
                    </a:lnTo>
                    <a:lnTo>
                      <a:pt x="682" y="2121"/>
                    </a:lnTo>
                    <a:lnTo>
                      <a:pt x="700" y="2142"/>
                    </a:lnTo>
                    <a:lnTo>
                      <a:pt x="720" y="2162"/>
                    </a:lnTo>
                    <a:lnTo>
                      <a:pt x="740" y="2178"/>
                    </a:lnTo>
                    <a:lnTo>
                      <a:pt x="759" y="2193"/>
                    </a:lnTo>
                    <a:lnTo>
                      <a:pt x="1438" y="2193"/>
                    </a:lnTo>
                    <a:lnTo>
                      <a:pt x="1457" y="2178"/>
                    </a:lnTo>
                    <a:lnTo>
                      <a:pt x="1478" y="2162"/>
                    </a:lnTo>
                    <a:lnTo>
                      <a:pt x="1498" y="2142"/>
                    </a:lnTo>
                    <a:lnTo>
                      <a:pt x="1515" y="2121"/>
                    </a:lnTo>
                    <a:lnTo>
                      <a:pt x="1529" y="2097"/>
                    </a:lnTo>
                    <a:lnTo>
                      <a:pt x="1539" y="2071"/>
                    </a:lnTo>
                    <a:lnTo>
                      <a:pt x="1542" y="2044"/>
                    </a:lnTo>
                    <a:lnTo>
                      <a:pt x="1545" y="1996"/>
                    </a:lnTo>
                    <a:lnTo>
                      <a:pt x="1553" y="1950"/>
                    </a:lnTo>
                    <a:lnTo>
                      <a:pt x="1565" y="1906"/>
                    </a:lnTo>
                    <a:lnTo>
                      <a:pt x="1581" y="1864"/>
                    </a:lnTo>
                    <a:lnTo>
                      <a:pt x="1600" y="1824"/>
                    </a:lnTo>
                    <a:lnTo>
                      <a:pt x="1623" y="1783"/>
                    </a:lnTo>
                    <a:lnTo>
                      <a:pt x="1647" y="1744"/>
                    </a:lnTo>
                    <a:lnTo>
                      <a:pt x="1673" y="1705"/>
                    </a:lnTo>
                    <a:lnTo>
                      <a:pt x="1700" y="1666"/>
                    </a:lnTo>
                    <a:lnTo>
                      <a:pt x="1724" y="1631"/>
                    </a:lnTo>
                    <a:lnTo>
                      <a:pt x="1748" y="1595"/>
                    </a:lnTo>
                    <a:lnTo>
                      <a:pt x="1772" y="1558"/>
                    </a:lnTo>
                    <a:lnTo>
                      <a:pt x="1796" y="1518"/>
                    </a:lnTo>
                    <a:lnTo>
                      <a:pt x="1817" y="1478"/>
                    </a:lnTo>
                    <a:lnTo>
                      <a:pt x="1839" y="1435"/>
                    </a:lnTo>
                    <a:lnTo>
                      <a:pt x="1858" y="1390"/>
                    </a:lnTo>
                    <a:lnTo>
                      <a:pt x="1875" y="1343"/>
                    </a:lnTo>
                    <a:lnTo>
                      <a:pt x="1890" y="1292"/>
                    </a:lnTo>
                    <a:lnTo>
                      <a:pt x="1902" y="1238"/>
                    </a:lnTo>
                    <a:lnTo>
                      <a:pt x="1911" y="1181"/>
                    </a:lnTo>
                    <a:lnTo>
                      <a:pt x="1917" y="1120"/>
                    </a:lnTo>
                    <a:lnTo>
                      <a:pt x="1919" y="1054"/>
                    </a:lnTo>
                    <a:lnTo>
                      <a:pt x="1916" y="983"/>
                    </a:lnTo>
                    <a:lnTo>
                      <a:pt x="1907" y="915"/>
                    </a:lnTo>
                    <a:lnTo>
                      <a:pt x="1890" y="847"/>
                    </a:lnTo>
                    <a:lnTo>
                      <a:pt x="1868" y="783"/>
                    </a:lnTo>
                    <a:lnTo>
                      <a:pt x="1841" y="721"/>
                    </a:lnTo>
                    <a:lnTo>
                      <a:pt x="1807" y="661"/>
                    </a:lnTo>
                    <a:lnTo>
                      <a:pt x="1769" y="606"/>
                    </a:lnTo>
                    <a:lnTo>
                      <a:pt x="1726" y="553"/>
                    </a:lnTo>
                    <a:lnTo>
                      <a:pt x="1679" y="505"/>
                    </a:lnTo>
                    <a:lnTo>
                      <a:pt x="1628" y="460"/>
                    </a:lnTo>
                    <a:lnTo>
                      <a:pt x="1572" y="418"/>
                    </a:lnTo>
                    <a:lnTo>
                      <a:pt x="1513" y="382"/>
                    </a:lnTo>
                    <a:lnTo>
                      <a:pt x="1451" y="352"/>
                    </a:lnTo>
                    <a:lnTo>
                      <a:pt x="1385" y="324"/>
                    </a:lnTo>
                    <a:lnTo>
                      <a:pt x="1317" y="304"/>
                    </a:lnTo>
                    <a:lnTo>
                      <a:pt x="1246" y="288"/>
                    </a:lnTo>
                    <a:lnTo>
                      <a:pt x="1174" y="279"/>
                    </a:lnTo>
                    <a:lnTo>
                      <a:pt x="1099" y="276"/>
                    </a:lnTo>
                    <a:close/>
                    <a:moveTo>
                      <a:pt x="1099" y="0"/>
                    </a:moveTo>
                    <a:lnTo>
                      <a:pt x="1188" y="3"/>
                    </a:lnTo>
                    <a:lnTo>
                      <a:pt x="1277" y="15"/>
                    </a:lnTo>
                    <a:lnTo>
                      <a:pt x="1362" y="32"/>
                    </a:lnTo>
                    <a:lnTo>
                      <a:pt x="1446" y="54"/>
                    </a:lnTo>
                    <a:lnTo>
                      <a:pt x="1525" y="83"/>
                    </a:lnTo>
                    <a:lnTo>
                      <a:pt x="1603" y="118"/>
                    </a:lnTo>
                    <a:lnTo>
                      <a:pt x="1676" y="159"/>
                    </a:lnTo>
                    <a:lnTo>
                      <a:pt x="1747" y="204"/>
                    </a:lnTo>
                    <a:lnTo>
                      <a:pt x="1813" y="255"/>
                    </a:lnTo>
                    <a:lnTo>
                      <a:pt x="1875" y="310"/>
                    </a:lnTo>
                    <a:lnTo>
                      <a:pt x="1932" y="368"/>
                    </a:lnTo>
                    <a:lnTo>
                      <a:pt x="1985" y="433"/>
                    </a:lnTo>
                    <a:lnTo>
                      <a:pt x="2033" y="499"/>
                    </a:lnTo>
                    <a:lnTo>
                      <a:pt x="2075" y="570"/>
                    </a:lnTo>
                    <a:lnTo>
                      <a:pt x="2111" y="644"/>
                    </a:lnTo>
                    <a:lnTo>
                      <a:pt x="2140" y="722"/>
                    </a:lnTo>
                    <a:lnTo>
                      <a:pt x="2165" y="801"/>
                    </a:lnTo>
                    <a:lnTo>
                      <a:pt x="2182" y="883"/>
                    </a:lnTo>
                    <a:lnTo>
                      <a:pt x="2194" y="968"/>
                    </a:lnTo>
                    <a:lnTo>
                      <a:pt x="2197" y="1054"/>
                    </a:lnTo>
                    <a:lnTo>
                      <a:pt x="2195" y="1128"/>
                    </a:lnTo>
                    <a:lnTo>
                      <a:pt x="2189" y="1197"/>
                    </a:lnTo>
                    <a:lnTo>
                      <a:pt x="2180" y="1263"/>
                    </a:lnTo>
                    <a:lnTo>
                      <a:pt x="2168" y="1326"/>
                    </a:lnTo>
                    <a:lnTo>
                      <a:pt x="2153" y="1384"/>
                    </a:lnTo>
                    <a:lnTo>
                      <a:pt x="2136" y="1440"/>
                    </a:lnTo>
                    <a:lnTo>
                      <a:pt x="2116" y="1493"/>
                    </a:lnTo>
                    <a:lnTo>
                      <a:pt x="2095" y="1542"/>
                    </a:lnTo>
                    <a:lnTo>
                      <a:pt x="2072" y="1588"/>
                    </a:lnTo>
                    <a:lnTo>
                      <a:pt x="2050" y="1632"/>
                    </a:lnTo>
                    <a:lnTo>
                      <a:pt x="2025" y="1675"/>
                    </a:lnTo>
                    <a:lnTo>
                      <a:pt x="2001" y="1714"/>
                    </a:lnTo>
                    <a:lnTo>
                      <a:pt x="1977" y="1752"/>
                    </a:lnTo>
                    <a:lnTo>
                      <a:pt x="1953" y="1787"/>
                    </a:lnTo>
                    <a:lnTo>
                      <a:pt x="1929" y="1820"/>
                    </a:lnTo>
                    <a:lnTo>
                      <a:pt x="1902" y="1862"/>
                    </a:lnTo>
                    <a:lnTo>
                      <a:pt x="1877" y="1899"/>
                    </a:lnTo>
                    <a:lnTo>
                      <a:pt x="1857" y="1933"/>
                    </a:lnTo>
                    <a:lnTo>
                      <a:pt x="1841" y="1963"/>
                    </a:lnTo>
                    <a:lnTo>
                      <a:pt x="1830" y="1991"/>
                    </a:lnTo>
                    <a:lnTo>
                      <a:pt x="1822" y="2019"/>
                    </a:lnTo>
                    <a:lnTo>
                      <a:pt x="1819" y="2044"/>
                    </a:lnTo>
                    <a:lnTo>
                      <a:pt x="1816" y="2095"/>
                    </a:lnTo>
                    <a:lnTo>
                      <a:pt x="1806" y="2145"/>
                    </a:lnTo>
                    <a:lnTo>
                      <a:pt x="1790" y="2193"/>
                    </a:lnTo>
                    <a:lnTo>
                      <a:pt x="1766" y="2240"/>
                    </a:lnTo>
                    <a:lnTo>
                      <a:pt x="1738" y="2285"/>
                    </a:lnTo>
                    <a:lnTo>
                      <a:pt x="1702" y="2328"/>
                    </a:lnTo>
                    <a:lnTo>
                      <a:pt x="1662" y="2369"/>
                    </a:lnTo>
                    <a:lnTo>
                      <a:pt x="1615" y="2406"/>
                    </a:lnTo>
                    <a:lnTo>
                      <a:pt x="1614" y="2429"/>
                    </a:lnTo>
                    <a:lnTo>
                      <a:pt x="1613" y="2456"/>
                    </a:lnTo>
                    <a:lnTo>
                      <a:pt x="1611" y="2485"/>
                    </a:lnTo>
                    <a:lnTo>
                      <a:pt x="1609" y="2515"/>
                    </a:lnTo>
                    <a:lnTo>
                      <a:pt x="1607" y="2546"/>
                    </a:lnTo>
                    <a:lnTo>
                      <a:pt x="1606" y="2576"/>
                    </a:lnTo>
                    <a:lnTo>
                      <a:pt x="1604" y="2605"/>
                    </a:lnTo>
                    <a:lnTo>
                      <a:pt x="1603" y="2631"/>
                    </a:lnTo>
                    <a:lnTo>
                      <a:pt x="1601" y="2653"/>
                    </a:lnTo>
                    <a:lnTo>
                      <a:pt x="1600" y="2671"/>
                    </a:lnTo>
                    <a:lnTo>
                      <a:pt x="1600" y="2682"/>
                    </a:lnTo>
                    <a:lnTo>
                      <a:pt x="1599" y="2685"/>
                    </a:lnTo>
                    <a:lnTo>
                      <a:pt x="1599" y="2699"/>
                    </a:lnTo>
                    <a:lnTo>
                      <a:pt x="1597" y="2715"/>
                    </a:lnTo>
                    <a:lnTo>
                      <a:pt x="1592" y="2732"/>
                    </a:lnTo>
                    <a:lnTo>
                      <a:pt x="1587" y="2750"/>
                    </a:lnTo>
                    <a:lnTo>
                      <a:pt x="1578" y="2770"/>
                    </a:lnTo>
                    <a:lnTo>
                      <a:pt x="1566" y="2789"/>
                    </a:lnTo>
                    <a:lnTo>
                      <a:pt x="1552" y="2809"/>
                    </a:lnTo>
                    <a:lnTo>
                      <a:pt x="1533" y="2831"/>
                    </a:lnTo>
                    <a:lnTo>
                      <a:pt x="1511" y="2850"/>
                    </a:lnTo>
                    <a:lnTo>
                      <a:pt x="1483" y="2870"/>
                    </a:lnTo>
                    <a:lnTo>
                      <a:pt x="1452" y="2888"/>
                    </a:lnTo>
                    <a:lnTo>
                      <a:pt x="1415" y="2906"/>
                    </a:lnTo>
                    <a:lnTo>
                      <a:pt x="1372" y="2922"/>
                    </a:lnTo>
                    <a:lnTo>
                      <a:pt x="1347" y="2953"/>
                    </a:lnTo>
                    <a:lnTo>
                      <a:pt x="1317" y="2983"/>
                    </a:lnTo>
                    <a:lnTo>
                      <a:pt x="1283" y="3010"/>
                    </a:lnTo>
                    <a:lnTo>
                      <a:pt x="1259" y="3022"/>
                    </a:lnTo>
                    <a:lnTo>
                      <a:pt x="1233" y="3030"/>
                    </a:lnTo>
                    <a:lnTo>
                      <a:pt x="1205" y="3032"/>
                    </a:lnTo>
                    <a:lnTo>
                      <a:pt x="992" y="3032"/>
                    </a:lnTo>
                    <a:lnTo>
                      <a:pt x="965" y="3030"/>
                    </a:lnTo>
                    <a:lnTo>
                      <a:pt x="939" y="3022"/>
                    </a:lnTo>
                    <a:lnTo>
                      <a:pt x="915" y="3010"/>
                    </a:lnTo>
                    <a:lnTo>
                      <a:pt x="881" y="2983"/>
                    </a:lnTo>
                    <a:lnTo>
                      <a:pt x="850" y="2953"/>
                    </a:lnTo>
                    <a:lnTo>
                      <a:pt x="825" y="2922"/>
                    </a:lnTo>
                    <a:lnTo>
                      <a:pt x="780" y="2904"/>
                    </a:lnTo>
                    <a:lnTo>
                      <a:pt x="741" y="2886"/>
                    </a:lnTo>
                    <a:lnTo>
                      <a:pt x="707" y="2866"/>
                    </a:lnTo>
                    <a:lnTo>
                      <a:pt x="680" y="2844"/>
                    </a:lnTo>
                    <a:lnTo>
                      <a:pt x="657" y="2823"/>
                    </a:lnTo>
                    <a:lnTo>
                      <a:pt x="639" y="2800"/>
                    </a:lnTo>
                    <a:lnTo>
                      <a:pt x="626" y="2779"/>
                    </a:lnTo>
                    <a:lnTo>
                      <a:pt x="614" y="2757"/>
                    </a:lnTo>
                    <a:lnTo>
                      <a:pt x="607" y="2737"/>
                    </a:lnTo>
                    <a:lnTo>
                      <a:pt x="602" y="2718"/>
                    </a:lnTo>
                    <a:lnTo>
                      <a:pt x="599" y="2701"/>
                    </a:lnTo>
                    <a:lnTo>
                      <a:pt x="598" y="2685"/>
                    </a:lnTo>
                    <a:lnTo>
                      <a:pt x="598" y="2685"/>
                    </a:lnTo>
                    <a:lnTo>
                      <a:pt x="598" y="2682"/>
                    </a:lnTo>
                    <a:lnTo>
                      <a:pt x="597" y="2671"/>
                    </a:lnTo>
                    <a:lnTo>
                      <a:pt x="596" y="2653"/>
                    </a:lnTo>
                    <a:lnTo>
                      <a:pt x="595" y="2631"/>
                    </a:lnTo>
                    <a:lnTo>
                      <a:pt x="594" y="2605"/>
                    </a:lnTo>
                    <a:lnTo>
                      <a:pt x="592" y="2576"/>
                    </a:lnTo>
                    <a:lnTo>
                      <a:pt x="590" y="2546"/>
                    </a:lnTo>
                    <a:lnTo>
                      <a:pt x="588" y="2515"/>
                    </a:lnTo>
                    <a:lnTo>
                      <a:pt x="587" y="2485"/>
                    </a:lnTo>
                    <a:lnTo>
                      <a:pt x="585" y="2456"/>
                    </a:lnTo>
                    <a:lnTo>
                      <a:pt x="584" y="2429"/>
                    </a:lnTo>
                    <a:lnTo>
                      <a:pt x="582" y="2406"/>
                    </a:lnTo>
                    <a:lnTo>
                      <a:pt x="536" y="2369"/>
                    </a:lnTo>
                    <a:lnTo>
                      <a:pt x="495" y="2328"/>
                    </a:lnTo>
                    <a:lnTo>
                      <a:pt x="460" y="2285"/>
                    </a:lnTo>
                    <a:lnTo>
                      <a:pt x="432" y="2240"/>
                    </a:lnTo>
                    <a:lnTo>
                      <a:pt x="408" y="2193"/>
                    </a:lnTo>
                    <a:lnTo>
                      <a:pt x="392" y="2145"/>
                    </a:lnTo>
                    <a:lnTo>
                      <a:pt x="382" y="2095"/>
                    </a:lnTo>
                    <a:lnTo>
                      <a:pt x="378" y="2044"/>
                    </a:lnTo>
                    <a:lnTo>
                      <a:pt x="376" y="2019"/>
                    </a:lnTo>
                    <a:lnTo>
                      <a:pt x="368" y="1991"/>
                    </a:lnTo>
                    <a:lnTo>
                      <a:pt x="357" y="1963"/>
                    </a:lnTo>
                    <a:lnTo>
                      <a:pt x="341" y="1933"/>
                    </a:lnTo>
                    <a:lnTo>
                      <a:pt x="320" y="1899"/>
                    </a:lnTo>
                    <a:lnTo>
                      <a:pt x="297" y="1862"/>
                    </a:lnTo>
                    <a:lnTo>
                      <a:pt x="268" y="1821"/>
                    </a:lnTo>
                    <a:lnTo>
                      <a:pt x="245" y="1788"/>
                    </a:lnTo>
                    <a:lnTo>
                      <a:pt x="222" y="1752"/>
                    </a:lnTo>
                    <a:lnTo>
                      <a:pt x="197" y="1714"/>
                    </a:lnTo>
                    <a:lnTo>
                      <a:pt x="173" y="1675"/>
                    </a:lnTo>
                    <a:lnTo>
                      <a:pt x="149" y="1633"/>
                    </a:lnTo>
                    <a:lnTo>
                      <a:pt x="125" y="1588"/>
                    </a:lnTo>
                    <a:lnTo>
                      <a:pt x="102" y="1542"/>
                    </a:lnTo>
                    <a:lnTo>
                      <a:pt x="82" y="1493"/>
                    </a:lnTo>
                    <a:lnTo>
                      <a:pt x="62" y="1440"/>
                    </a:lnTo>
                    <a:lnTo>
                      <a:pt x="45" y="1384"/>
                    </a:lnTo>
                    <a:lnTo>
                      <a:pt x="30" y="1326"/>
                    </a:lnTo>
                    <a:lnTo>
                      <a:pt x="17" y="1263"/>
                    </a:lnTo>
                    <a:lnTo>
                      <a:pt x="8" y="1197"/>
                    </a:lnTo>
                    <a:lnTo>
                      <a:pt x="3" y="1128"/>
                    </a:lnTo>
                    <a:lnTo>
                      <a:pt x="0" y="1054"/>
                    </a:lnTo>
                    <a:lnTo>
                      <a:pt x="4" y="968"/>
                    </a:lnTo>
                    <a:lnTo>
                      <a:pt x="15" y="883"/>
                    </a:lnTo>
                    <a:lnTo>
                      <a:pt x="32" y="801"/>
                    </a:lnTo>
                    <a:lnTo>
                      <a:pt x="57" y="722"/>
                    </a:lnTo>
                    <a:lnTo>
                      <a:pt x="87" y="644"/>
                    </a:lnTo>
                    <a:lnTo>
                      <a:pt x="123" y="570"/>
                    </a:lnTo>
                    <a:lnTo>
                      <a:pt x="165" y="499"/>
                    </a:lnTo>
                    <a:lnTo>
                      <a:pt x="213" y="433"/>
                    </a:lnTo>
                    <a:lnTo>
                      <a:pt x="266" y="368"/>
                    </a:lnTo>
                    <a:lnTo>
                      <a:pt x="323" y="310"/>
                    </a:lnTo>
                    <a:lnTo>
                      <a:pt x="385" y="255"/>
                    </a:lnTo>
                    <a:lnTo>
                      <a:pt x="451" y="204"/>
                    </a:lnTo>
                    <a:lnTo>
                      <a:pt x="521" y="159"/>
                    </a:lnTo>
                    <a:lnTo>
                      <a:pt x="595" y="118"/>
                    </a:lnTo>
                    <a:lnTo>
                      <a:pt x="672" y="83"/>
                    </a:lnTo>
                    <a:lnTo>
                      <a:pt x="753" y="54"/>
                    </a:lnTo>
                    <a:lnTo>
                      <a:pt x="836" y="32"/>
                    </a:lnTo>
                    <a:lnTo>
                      <a:pt x="921" y="15"/>
                    </a:lnTo>
                    <a:lnTo>
                      <a:pt x="1009" y="3"/>
                    </a:lnTo>
                    <a:lnTo>
                      <a:pt x="10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15" name="Freeform 34"/>
              <p:cNvSpPr/>
              <p:nvPr/>
            </p:nvSpPr>
            <p:spPr bwMode="auto">
              <a:xfrm>
                <a:off x="2525713" y="1574800"/>
                <a:ext cx="31750" cy="79375"/>
              </a:xfrm>
              <a:custGeom>
                <a:avLst/>
                <a:gdLst>
                  <a:gd name="T0" fmla="*/ 69 w 138"/>
                  <a:gd name="T1" fmla="*/ 0 h 344"/>
                  <a:gd name="T2" fmla="*/ 69 w 138"/>
                  <a:gd name="T3" fmla="*/ 0 h 344"/>
                  <a:gd name="T4" fmla="*/ 87 w 138"/>
                  <a:gd name="T5" fmla="*/ 3 h 344"/>
                  <a:gd name="T6" fmla="*/ 104 w 138"/>
                  <a:gd name="T7" fmla="*/ 9 h 344"/>
                  <a:gd name="T8" fmla="*/ 118 w 138"/>
                  <a:gd name="T9" fmla="*/ 21 h 344"/>
                  <a:gd name="T10" fmla="*/ 129 w 138"/>
                  <a:gd name="T11" fmla="*/ 34 h 344"/>
                  <a:gd name="T12" fmla="*/ 136 w 138"/>
                  <a:gd name="T13" fmla="*/ 51 h 344"/>
                  <a:gd name="T14" fmla="*/ 138 w 138"/>
                  <a:gd name="T15" fmla="*/ 69 h 344"/>
                  <a:gd name="T16" fmla="*/ 138 w 138"/>
                  <a:gd name="T17" fmla="*/ 275 h 344"/>
                  <a:gd name="T18" fmla="*/ 136 w 138"/>
                  <a:gd name="T19" fmla="*/ 294 h 344"/>
                  <a:gd name="T20" fmla="*/ 129 w 138"/>
                  <a:gd name="T21" fmla="*/ 310 h 344"/>
                  <a:gd name="T22" fmla="*/ 118 w 138"/>
                  <a:gd name="T23" fmla="*/ 325 h 344"/>
                  <a:gd name="T24" fmla="*/ 104 w 138"/>
                  <a:gd name="T25" fmla="*/ 335 h 344"/>
                  <a:gd name="T26" fmla="*/ 87 w 138"/>
                  <a:gd name="T27" fmla="*/ 342 h 344"/>
                  <a:gd name="T28" fmla="*/ 69 w 138"/>
                  <a:gd name="T29" fmla="*/ 344 h 344"/>
                  <a:gd name="T30" fmla="*/ 51 w 138"/>
                  <a:gd name="T31" fmla="*/ 342 h 344"/>
                  <a:gd name="T32" fmla="*/ 34 w 138"/>
                  <a:gd name="T33" fmla="*/ 335 h 344"/>
                  <a:gd name="T34" fmla="*/ 20 w 138"/>
                  <a:gd name="T35" fmla="*/ 325 h 344"/>
                  <a:gd name="T36" fmla="*/ 9 w 138"/>
                  <a:gd name="T37" fmla="*/ 310 h 344"/>
                  <a:gd name="T38" fmla="*/ 2 w 138"/>
                  <a:gd name="T39" fmla="*/ 294 h 344"/>
                  <a:gd name="T40" fmla="*/ 0 w 138"/>
                  <a:gd name="T41" fmla="*/ 275 h 344"/>
                  <a:gd name="T42" fmla="*/ 0 w 138"/>
                  <a:gd name="T43" fmla="*/ 69 h 344"/>
                  <a:gd name="T44" fmla="*/ 2 w 138"/>
                  <a:gd name="T45" fmla="*/ 51 h 344"/>
                  <a:gd name="T46" fmla="*/ 9 w 138"/>
                  <a:gd name="T47" fmla="*/ 34 h 344"/>
                  <a:gd name="T48" fmla="*/ 20 w 138"/>
                  <a:gd name="T49" fmla="*/ 21 h 344"/>
                  <a:gd name="T50" fmla="*/ 34 w 138"/>
                  <a:gd name="T51" fmla="*/ 9 h 344"/>
                  <a:gd name="T52" fmla="*/ 51 w 138"/>
                  <a:gd name="T53" fmla="*/ 3 h 344"/>
                  <a:gd name="T54" fmla="*/ 69 w 138"/>
                  <a:gd name="T5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8" h="344">
                    <a:moveTo>
                      <a:pt x="69" y="0"/>
                    </a:moveTo>
                    <a:lnTo>
                      <a:pt x="69" y="0"/>
                    </a:lnTo>
                    <a:lnTo>
                      <a:pt x="87" y="3"/>
                    </a:lnTo>
                    <a:lnTo>
                      <a:pt x="104" y="9"/>
                    </a:lnTo>
                    <a:lnTo>
                      <a:pt x="118" y="21"/>
                    </a:lnTo>
                    <a:lnTo>
                      <a:pt x="129" y="34"/>
                    </a:lnTo>
                    <a:lnTo>
                      <a:pt x="136" y="51"/>
                    </a:lnTo>
                    <a:lnTo>
                      <a:pt x="138" y="69"/>
                    </a:lnTo>
                    <a:lnTo>
                      <a:pt x="138" y="275"/>
                    </a:lnTo>
                    <a:lnTo>
                      <a:pt x="136" y="294"/>
                    </a:lnTo>
                    <a:lnTo>
                      <a:pt x="129" y="310"/>
                    </a:lnTo>
                    <a:lnTo>
                      <a:pt x="118" y="325"/>
                    </a:lnTo>
                    <a:lnTo>
                      <a:pt x="104" y="335"/>
                    </a:lnTo>
                    <a:lnTo>
                      <a:pt x="87" y="342"/>
                    </a:lnTo>
                    <a:lnTo>
                      <a:pt x="69" y="344"/>
                    </a:lnTo>
                    <a:lnTo>
                      <a:pt x="51" y="342"/>
                    </a:lnTo>
                    <a:lnTo>
                      <a:pt x="34" y="335"/>
                    </a:lnTo>
                    <a:lnTo>
                      <a:pt x="20" y="325"/>
                    </a:lnTo>
                    <a:lnTo>
                      <a:pt x="9" y="310"/>
                    </a:lnTo>
                    <a:lnTo>
                      <a:pt x="2" y="294"/>
                    </a:lnTo>
                    <a:lnTo>
                      <a:pt x="0" y="275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16" name="Freeform 35"/>
              <p:cNvSpPr/>
              <p:nvPr/>
            </p:nvSpPr>
            <p:spPr bwMode="auto">
              <a:xfrm>
                <a:off x="2349500" y="1622425"/>
                <a:ext cx="53975" cy="71437"/>
              </a:xfrm>
              <a:custGeom>
                <a:avLst/>
                <a:gdLst>
                  <a:gd name="T0" fmla="*/ 69 w 243"/>
                  <a:gd name="T1" fmla="*/ 0 h 317"/>
                  <a:gd name="T2" fmla="*/ 87 w 243"/>
                  <a:gd name="T3" fmla="*/ 2 h 317"/>
                  <a:gd name="T4" fmla="*/ 103 w 243"/>
                  <a:gd name="T5" fmla="*/ 9 h 317"/>
                  <a:gd name="T6" fmla="*/ 118 w 243"/>
                  <a:gd name="T7" fmla="*/ 20 h 317"/>
                  <a:gd name="T8" fmla="*/ 129 w 243"/>
                  <a:gd name="T9" fmla="*/ 34 h 317"/>
                  <a:gd name="T10" fmla="*/ 233 w 243"/>
                  <a:gd name="T11" fmla="*/ 214 h 317"/>
                  <a:gd name="T12" fmla="*/ 240 w 243"/>
                  <a:gd name="T13" fmla="*/ 230 h 317"/>
                  <a:gd name="T14" fmla="*/ 243 w 243"/>
                  <a:gd name="T15" fmla="*/ 248 h 317"/>
                  <a:gd name="T16" fmla="*/ 240 w 243"/>
                  <a:gd name="T17" fmla="*/ 265 h 317"/>
                  <a:gd name="T18" fmla="*/ 233 w 243"/>
                  <a:gd name="T19" fmla="*/ 282 h 317"/>
                  <a:gd name="T20" fmla="*/ 223 w 243"/>
                  <a:gd name="T21" fmla="*/ 297 h 317"/>
                  <a:gd name="T22" fmla="*/ 209 w 243"/>
                  <a:gd name="T23" fmla="*/ 308 h 317"/>
                  <a:gd name="T24" fmla="*/ 191 w 243"/>
                  <a:gd name="T25" fmla="*/ 315 h 317"/>
                  <a:gd name="T26" fmla="*/ 173 w 243"/>
                  <a:gd name="T27" fmla="*/ 317 h 317"/>
                  <a:gd name="T28" fmla="*/ 155 w 243"/>
                  <a:gd name="T29" fmla="*/ 315 h 317"/>
                  <a:gd name="T30" fmla="*/ 139 w 243"/>
                  <a:gd name="T31" fmla="*/ 308 h 317"/>
                  <a:gd name="T32" fmla="*/ 125 w 243"/>
                  <a:gd name="T33" fmla="*/ 297 h 317"/>
                  <a:gd name="T34" fmla="*/ 113 w 243"/>
                  <a:gd name="T35" fmla="*/ 282 h 317"/>
                  <a:gd name="T36" fmla="*/ 9 w 243"/>
                  <a:gd name="T37" fmla="*/ 103 h 317"/>
                  <a:gd name="T38" fmla="*/ 2 w 243"/>
                  <a:gd name="T39" fmla="*/ 86 h 317"/>
                  <a:gd name="T40" fmla="*/ 0 w 243"/>
                  <a:gd name="T41" fmla="*/ 68 h 317"/>
                  <a:gd name="T42" fmla="*/ 2 w 243"/>
                  <a:gd name="T43" fmla="*/ 51 h 317"/>
                  <a:gd name="T44" fmla="*/ 9 w 243"/>
                  <a:gd name="T45" fmla="*/ 34 h 317"/>
                  <a:gd name="T46" fmla="*/ 20 w 243"/>
                  <a:gd name="T47" fmla="*/ 21 h 317"/>
                  <a:gd name="T48" fmla="*/ 34 w 243"/>
                  <a:gd name="T49" fmla="*/ 10 h 317"/>
                  <a:gd name="T50" fmla="*/ 52 w 243"/>
                  <a:gd name="T51" fmla="*/ 2 h 317"/>
                  <a:gd name="T52" fmla="*/ 69 w 243"/>
                  <a:gd name="T5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317">
                    <a:moveTo>
                      <a:pt x="69" y="0"/>
                    </a:moveTo>
                    <a:lnTo>
                      <a:pt x="87" y="2"/>
                    </a:lnTo>
                    <a:lnTo>
                      <a:pt x="103" y="9"/>
                    </a:lnTo>
                    <a:lnTo>
                      <a:pt x="118" y="20"/>
                    </a:lnTo>
                    <a:lnTo>
                      <a:pt x="129" y="34"/>
                    </a:lnTo>
                    <a:lnTo>
                      <a:pt x="233" y="214"/>
                    </a:lnTo>
                    <a:lnTo>
                      <a:pt x="240" y="230"/>
                    </a:lnTo>
                    <a:lnTo>
                      <a:pt x="243" y="248"/>
                    </a:lnTo>
                    <a:lnTo>
                      <a:pt x="240" y="265"/>
                    </a:lnTo>
                    <a:lnTo>
                      <a:pt x="233" y="282"/>
                    </a:lnTo>
                    <a:lnTo>
                      <a:pt x="223" y="297"/>
                    </a:lnTo>
                    <a:lnTo>
                      <a:pt x="209" y="308"/>
                    </a:lnTo>
                    <a:lnTo>
                      <a:pt x="191" y="315"/>
                    </a:lnTo>
                    <a:lnTo>
                      <a:pt x="173" y="317"/>
                    </a:lnTo>
                    <a:lnTo>
                      <a:pt x="155" y="315"/>
                    </a:lnTo>
                    <a:lnTo>
                      <a:pt x="139" y="308"/>
                    </a:lnTo>
                    <a:lnTo>
                      <a:pt x="125" y="297"/>
                    </a:lnTo>
                    <a:lnTo>
                      <a:pt x="113" y="282"/>
                    </a:lnTo>
                    <a:lnTo>
                      <a:pt x="9" y="103"/>
                    </a:lnTo>
                    <a:lnTo>
                      <a:pt x="2" y="86"/>
                    </a:lnTo>
                    <a:lnTo>
                      <a:pt x="0" y="68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4" y="10"/>
                    </a:lnTo>
                    <a:lnTo>
                      <a:pt x="52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17" name="Freeform 36"/>
              <p:cNvSpPr/>
              <p:nvPr/>
            </p:nvSpPr>
            <p:spPr bwMode="auto">
              <a:xfrm>
                <a:off x="2219325" y="1751013"/>
                <a:ext cx="71438" cy="55562"/>
              </a:xfrm>
              <a:custGeom>
                <a:avLst/>
                <a:gdLst>
                  <a:gd name="T0" fmla="*/ 69 w 319"/>
                  <a:gd name="T1" fmla="*/ 0 h 241"/>
                  <a:gd name="T2" fmla="*/ 86 w 319"/>
                  <a:gd name="T3" fmla="*/ 3 h 241"/>
                  <a:gd name="T4" fmla="*/ 104 w 319"/>
                  <a:gd name="T5" fmla="*/ 9 h 241"/>
                  <a:gd name="T6" fmla="*/ 285 w 319"/>
                  <a:gd name="T7" fmla="*/ 112 h 241"/>
                  <a:gd name="T8" fmla="*/ 299 w 319"/>
                  <a:gd name="T9" fmla="*/ 124 h 241"/>
                  <a:gd name="T10" fmla="*/ 310 w 319"/>
                  <a:gd name="T11" fmla="*/ 138 h 241"/>
                  <a:gd name="T12" fmla="*/ 316 w 319"/>
                  <a:gd name="T13" fmla="*/ 155 h 241"/>
                  <a:gd name="T14" fmla="*/ 319 w 319"/>
                  <a:gd name="T15" fmla="*/ 172 h 241"/>
                  <a:gd name="T16" fmla="*/ 316 w 319"/>
                  <a:gd name="T17" fmla="*/ 190 h 241"/>
                  <a:gd name="T18" fmla="*/ 310 w 319"/>
                  <a:gd name="T19" fmla="*/ 206 h 241"/>
                  <a:gd name="T20" fmla="*/ 298 w 319"/>
                  <a:gd name="T21" fmla="*/ 221 h 241"/>
                  <a:gd name="T22" fmla="*/ 283 w 319"/>
                  <a:gd name="T23" fmla="*/ 232 h 241"/>
                  <a:gd name="T24" fmla="*/ 266 w 319"/>
                  <a:gd name="T25" fmla="*/ 239 h 241"/>
                  <a:gd name="T26" fmla="*/ 249 w 319"/>
                  <a:gd name="T27" fmla="*/ 241 h 241"/>
                  <a:gd name="T28" fmla="*/ 231 w 319"/>
                  <a:gd name="T29" fmla="*/ 239 h 241"/>
                  <a:gd name="T30" fmla="*/ 214 w 319"/>
                  <a:gd name="T31" fmla="*/ 231 h 241"/>
                  <a:gd name="T32" fmla="*/ 34 w 319"/>
                  <a:gd name="T33" fmla="*/ 129 h 241"/>
                  <a:gd name="T34" fmla="*/ 19 w 319"/>
                  <a:gd name="T35" fmla="*/ 118 h 241"/>
                  <a:gd name="T36" fmla="*/ 9 w 319"/>
                  <a:gd name="T37" fmla="*/ 103 h 241"/>
                  <a:gd name="T38" fmla="*/ 2 w 319"/>
                  <a:gd name="T39" fmla="*/ 87 h 241"/>
                  <a:gd name="T40" fmla="*/ 0 w 319"/>
                  <a:gd name="T41" fmla="*/ 69 h 241"/>
                  <a:gd name="T42" fmla="*/ 2 w 319"/>
                  <a:gd name="T43" fmla="*/ 51 h 241"/>
                  <a:gd name="T44" fmla="*/ 9 w 319"/>
                  <a:gd name="T45" fmla="*/ 34 h 241"/>
                  <a:gd name="T46" fmla="*/ 20 w 319"/>
                  <a:gd name="T47" fmla="*/ 20 h 241"/>
                  <a:gd name="T48" fmla="*/ 35 w 319"/>
                  <a:gd name="T49" fmla="*/ 9 h 241"/>
                  <a:gd name="T50" fmla="*/ 51 w 319"/>
                  <a:gd name="T51" fmla="*/ 3 h 241"/>
                  <a:gd name="T52" fmla="*/ 69 w 319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1">
                    <a:moveTo>
                      <a:pt x="69" y="0"/>
                    </a:moveTo>
                    <a:lnTo>
                      <a:pt x="86" y="3"/>
                    </a:lnTo>
                    <a:lnTo>
                      <a:pt x="104" y="9"/>
                    </a:lnTo>
                    <a:lnTo>
                      <a:pt x="285" y="112"/>
                    </a:lnTo>
                    <a:lnTo>
                      <a:pt x="299" y="124"/>
                    </a:lnTo>
                    <a:lnTo>
                      <a:pt x="310" y="138"/>
                    </a:lnTo>
                    <a:lnTo>
                      <a:pt x="316" y="155"/>
                    </a:lnTo>
                    <a:lnTo>
                      <a:pt x="319" y="172"/>
                    </a:lnTo>
                    <a:lnTo>
                      <a:pt x="316" y="190"/>
                    </a:lnTo>
                    <a:lnTo>
                      <a:pt x="310" y="206"/>
                    </a:lnTo>
                    <a:lnTo>
                      <a:pt x="298" y="221"/>
                    </a:lnTo>
                    <a:lnTo>
                      <a:pt x="283" y="232"/>
                    </a:lnTo>
                    <a:lnTo>
                      <a:pt x="266" y="239"/>
                    </a:lnTo>
                    <a:lnTo>
                      <a:pt x="249" y="241"/>
                    </a:lnTo>
                    <a:lnTo>
                      <a:pt x="231" y="239"/>
                    </a:lnTo>
                    <a:lnTo>
                      <a:pt x="214" y="231"/>
                    </a:lnTo>
                    <a:lnTo>
                      <a:pt x="34" y="129"/>
                    </a:lnTo>
                    <a:lnTo>
                      <a:pt x="19" y="118"/>
                    </a:lnTo>
                    <a:lnTo>
                      <a:pt x="9" y="103"/>
                    </a:lnTo>
                    <a:lnTo>
                      <a:pt x="2" y="8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18" name="Freeform 37"/>
              <p:cNvSpPr/>
              <p:nvPr/>
            </p:nvSpPr>
            <p:spPr bwMode="auto">
              <a:xfrm>
                <a:off x="2171700" y="1927225"/>
                <a:ext cx="77788" cy="31750"/>
              </a:xfrm>
              <a:custGeom>
                <a:avLst/>
                <a:gdLst>
                  <a:gd name="T0" fmla="*/ 69 w 347"/>
                  <a:gd name="T1" fmla="*/ 0 h 139"/>
                  <a:gd name="T2" fmla="*/ 278 w 347"/>
                  <a:gd name="T3" fmla="*/ 0 h 139"/>
                  <a:gd name="T4" fmla="*/ 296 w 347"/>
                  <a:gd name="T5" fmla="*/ 4 h 139"/>
                  <a:gd name="T6" fmla="*/ 313 w 347"/>
                  <a:gd name="T7" fmla="*/ 10 h 139"/>
                  <a:gd name="T8" fmla="*/ 327 w 347"/>
                  <a:gd name="T9" fmla="*/ 21 h 139"/>
                  <a:gd name="T10" fmla="*/ 338 w 347"/>
                  <a:gd name="T11" fmla="*/ 35 h 139"/>
                  <a:gd name="T12" fmla="*/ 345 w 347"/>
                  <a:gd name="T13" fmla="*/ 51 h 139"/>
                  <a:gd name="T14" fmla="*/ 347 w 347"/>
                  <a:gd name="T15" fmla="*/ 70 h 139"/>
                  <a:gd name="T16" fmla="*/ 345 w 347"/>
                  <a:gd name="T17" fmla="*/ 88 h 139"/>
                  <a:gd name="T18" fmla="*/ 338 w 347"/>
                  <a:gd name="T19" fmla="*/ 104 h 139"/>
                  <a:gd name="T20" fmla="*/ 327 w 347"/>
                  <a:gd name="T21" fmla="*/ 119 h 139"/>
                  <a:gd name="T22" fmla="*/ 313 w 347"/>
                  <a:gd name="T23" fmla="*/ 129 h 139"/>
                  <a:gd name="T24" fmla="*/ 296 w 347"/>
                  <a:gd name="T25" fmla="*/ 137 h 139"/>
                  <a:gd name="T26" fmla="*/ 278 w 347"/>
                  <a:gd name="T27" fmla="*/ 139 h 139"/>
                  <a:gd name="T28" fmla="*/ 69 w 347"/>
                  <a:gd name="T29" fmla="*/ 139 h 139"/>
                  <a:gd name="T30" fmla="*/ 51 w 347"/>
                  <a:gd name="T31" fmla="*/ 137 h 139"/>
                  <a:gd name="T32" fmla="*/ 35 w 347"/>
                  <a:gd name="T33" fmla="*/ 129 h 139"/>
                  <a:gd name="T34" fmla="*/ 20 w 347"/>
                  <a:gd name="T35" fmla="*/ 119 h 139"/>
                  <a:gd name="T36" fmla="*/ 10 w 347"/>
                  <a:gd name="T37" fmla="*/ 104 h 139"/>
                  <a:gd name="T38" fmla="*/ 2 w 347"/>
                  <a:gd name="T39" fmla="*/ 88 h 139"/>
                  <a:gd name="T40" fmla="*/ 0 w 347"/>
                  <a:gd name="T41" fmla="*/ 70 h 139"/>
                  <a:gd name="T42" fmla="*/ 2 w 347"/>
                  <a:gd name="T43" fmla="*/ 51 h 139"/>
                  <a:gd name="T44" fmla="*/ 10 w 347"/>
                  <a:gd name="T45" fmla="*/ 35 h 139"/>
                  <a:gd name="T46" fmla="*/ 20 w 347"/>
                  <a:gd name="T47" fmla="*/ 21 h 139"/>
                  <a:gd name="T48" fmla="*/ 35 w 347"/>
                  <a:gd name="T49" fmla="*/ 10 h 139"/>
                  <a:gd name="T50" fmla="*/ 51 w 347"/>
                  <a:gd name="T51" fmla="*/ 4 h 139"/>
                  <a:gd name="T52" fmla="*/ 69 w 347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7" h="139">
                    <a:moveTo>
                      <a:pt x="69" y="0"/>
                    </a:moveTo>
                    <a:lnTo>
                      <a:pt x="278" y="0"/>
                    </a:lnTo>
                    <a:lnTo>
                      <a:pt x="296" y="4"/>
                    </a:lnTo>
                    <a:lnTo>
                      <a:pt x="313" y="10"/>
                    </a:lnTo>
                    <a:lnTo>
                      <a:pt x="327" y="21"/>
                    </a:lnTo>
                    <a:lnTo>
                      <a:pt x="338" y="35"/>
                    </a:lnTo>
                    <a:lnTo>
                      <a:pt x="345" y="51"/>
                    </a:lnTo>
                    <a:lnTo>
                      <a:pt x="347" y="70"/>
                    </a:lnTo>
                    <a:lnTo>
                      <a:pt x="345" y="88"/>
                    </a:lnTo>
                    <a:lnTo>
                      <a:pt x="338" y="104"/>
                    </a:lnTo>
                    <a:lnTo>
                      <a:pt x="327" y="119"/>
                    </a:lnTo>
                    <a:lnTo>
                      <a:pt x="313" y="129"/>
                    </a:lnTo>
                    <a:lnTo>
                      <a:pt x="296" y="137"/>
                    </a:lnTo>
                    <a:lnTo>
                      <a:pt x="278" y="139"/>
                    </a:lnTo>
                    <a:lnTo>
                      <a:pt x="69" y="139"/>
                    </a:lnTo>
                    <a:lnTo>
                      <a:pt x="51" y="137"/>
                    </a:lnTo>
                    <a:lnTo>
                      <a:pt x="35" y="129"/>
                    </a:lnTo>
                    <a:lnTo>
                      <a:pt x="20" y="119"/>
                    </a:lnTo>
                    <a:lnTo>
                      <a:pt x="10" y="104"/>
                    </a:lnTo>
                    <a:lnTo>
                      <a:pt x="2" y="88"/>
                    </a:lnTo>
                    <a:lnTo>
                      <a:pt x="0" y="70"/>
                    </a:lnTo>
                    <a:lnTo>
                      <a:pt x="2" y="51"/>
                    </a:lnTo>
                    <a:lnTo>
                      <a:pt x="10" y="35"/>
                    </a:lnTo>
                    <a:lnTo>
                      <a:pt x="20" y="21"/>
                    </a:lnTo>
                    <a:lnTo>
                      <a:pt x="35" y="10"/>
                    </a:lnTo>
                    <a:lnTo>
                      <a:pt x="51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19" name="Freeform 38"/>
              <p:cNvSpPr/>
              <p:nvPr/>
            </p:nvSpPr>
            <p:spPr bwMode="auto">
              <a:xfrm>
                <a:off x="2219325" y="2079625"/>
                <a:ext cx="71438" cy="55562"/>
              </a:xfrm>
              <a:custGeom>
                <a:avLst/>
                <a:gdLst>
                  <a:gd name="T0" fmla="*/ 249 w 319"/>
                  <a:gd name="T1" fmla="*/ 0 h 242"/>
                  <a:gd name="T2" fmla="*/ 268 w 319"/>
                  <a:gd name="T3" fmla="*/ 3 h 242"/>
                  <a:gd name="T4" fmla="*/ 283 w 319"/>
                  <a:gd name="T5" fmla="*/ 9 h 242"/>
                  <a:gd name="T6" fmla="*/ 298 w 319"/>
                  <a:gd name="T7" fmla="*/ 20 h 242"/>
                  <a:gd name="T8" fmla="*/ 310 w 319"/>
                  <a:gd name="T9" fmla="*/ 35 h 242"/>
                  <a:gd name="T10" fmla="*/ 316 w 319"/>
                  <a:gd name="T11" fmla="*/ 52 h 242"/>
                  <a:gd name="T12" fmla="*/ 319 w 319"/>
                  <a:gd name="T13" fmla="*/ 70 h 242"/>
                  <a:gd name="T14" fmla="*/ 316 w 319"/>
                  <a:gd name="T15" fmla="*/ 86 h 242"/>
                  <a:gd name="T16" fmla="*/ 310 w 319"/>
                  <a:gd name="T17" fmla="*/ 103 h 242"/>
                  <a:gd name="T18" fmla="*/ 298 w 319"/>
                  <a:gd name="T19" fmla="*/ 118 h 242"/>
                  <a:gd name="T20" fmla="*/ 285 w 319"/>
                  <a:gd name="T21" fmla="*/ 129 h 242"/>
                  <a:gd name="T22" fmla="*/ 104 w 319"/>
                  <a:gd name="T23" fmla="*/ 232 h 242"/>
                  <a:gd name="T24" fmla="*/ 87 w 319"/>
                  <a:gd name="T25" fmla="*/ 239 h 242"/>
                  <a:gd name="T26" fmla="*/ 69 w 319"/>
                  <a:gd name="T27" fmla="*/ 242 h 242"/>
                  <a:gd name="T28" fmla="*/ 51 w 319"/>
                  <a:gd name="T29" fmla="*/ 239 h 242"/>
                  <a:gd name="T30" fmla="*/ 35 w 319"/>
                  <a:gd name="T31" fmla="*/ 233 h 242"/>
                  <a:gd name="T32" fmla="*/ 20 w 319"/>
                  <a:gd name="T33" fmla="*/ 222 h 242"/>
                  <a:gd name="T34" fmla="*/ 9 w 319"/>
                  <a:gd name="T35" fmla="*/ 207 h 242"/>
                  <a:gd name="T36" fmla="*/ 2 w 319"/>
                  <a:gd name="T37" fmla="*/ 190 h 242"/>
                  <a:gd name="T38" fmla="*/ 0 w 319"/>
                  <a:gd name="T39" fmla="*/ 172 h 242"/>
                  <a:gd name="T40" fmla="*/ 2 w 319"/>
                  <a:gd name="T41" fmla="*/ 155 h 242"/>
                  <a:gd name="T42" fmla="*/ 9 w 319"/>
                  <a:gd name="T43" fmla="*/ 138 h 242"/>
                  <a:gd name="T44" fmla="*/ 19 w 319"/>
                  <a:gd name="T45" fmla="*/ 125 h 242"/>
                  <a:gd name="T46" fmla="*/ 34 w 319"/>
                  <a:gd name="T47" fmla="*/ 114 h 242"/>
                  <a:gd name="T48" fmla="*/ 214 w 319"/>
                  <a:gd name="T49" fmla="*/ 10 h 242"/>
                  <a:gd name="T50" fmla="*/ 232 w 319"/>
                  <a:gd name="T51" fmla="*/ 2 h 242"/>
                  <a:gd name="T52" fmla="*/ 249 w 319"/>
                  <a:gd name="T5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2">
                    <a:moveTo>
                      <a:pt x="249" y="0"/>
                    </a:moveTo>
                    <a:lnTo>
                      <a:pt x="268" y="3"/>
                    </a:lnTo>
                    <a:lnTo>
                      <a:pt x="283" y="9"/>
                    </a:lnTo>
                    <a:lnTo>
                      <a:pt x="298" y="20"/>
                    </a:lnTo>
                    <a:lnTo>
                      <a:pt x="310" y="35"/>
                    </a:lnTo>
                    <a:lnTo>
                      <a:pt x="316" y="52"/>
                    </a:lnTo>
                    <a:lnTo>
                      <a:pt x="319" y="70"/>
                    </a:lnTo>
                    <a:lnTo>
                      <a:pt x="316" y="86"/>
                    </a:lnTo>
                    <a:lnTo>
                      <a:pt x="310" y="103"/>
                    </a:lnTo>
                    <a:lnTo>
                      <a:pt x="298" y="118"/>
                    </a:lnTo>
                    <a:lnTo>
                      <a:pt x="285" y="129"/>
                    </a:lnTo>
                    <a:lnTo>
                      <a:pt x="104" y="232"/>
                    </a:lnTo>
                    <a:lnTo>
                      <a:pt x="87" y="239"/>
                    </a:lnTo>
                    <a:lnTo>
                      <a:pt x="69" y="242"/>
                    </a:lnTo>
                    <a:lnTo>
                      <a:pt x="51" y="239"/>
                    </a:lnTo>
                    <a:lnTo>
                      <a:pt x="35" y="233"/>
                    </a:lnTo>
                    <a:lnTo>
                      <a:pt x="20" y="222"/>
                    </a:lnTo>
                    <a:lnTo>
                      <a:pt x="9" y="207"/>
                    </a:lnTo>
                    <a:lnTo>
                      <a:pt x="2" y="190"/>
                    </a:lnTo>
                    <a:lnTo>
                      <a:pt x="0" y="172"/>
                    </a:lnTo>
                    <a:lnTo>
                      <a:pt x="2" y="155"/>
                    </a:lnTo>
                    <a:lnTo>
                      <a:pt x="9" y="138"/>
                    </a:lnTo>
                    <a:lnTo>
                      <a:pt x="19" y="125"/>
                    </a:lnTo>
                    <a:lnTo>
                      <a:pt x="34" y="114"/>
                    </a:lnTo>
                    <a:lnTo>
                      <a:pt x="214" y="10"/>
                    </a:lnTo>
                    <a:lnTo>
                      <a:pt x="232" y="2"/>
                    </a:lnTo>
                    <a:lnTo>
                      <a:pt x="2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20" name="Freeform 39"/>
              <p:cNvSpPr/>
              <p:nvPr/>
            </p:nvSpPr>
            <p:spPr bwMode="auto">
              <a:xfrm>
                <a:off x="2792413" y="2079625"/>
                <a:ext cx="71438" cy="55562"/>
              </a:xfrm>
              <a:custGeom>
                <a:avLst/>
                <a:gdLst>
                  <a:gd name="T0" fmla="*/ 69 w 319"/>
                  <a:gd name="T1" fmla="*/ 0 h 242"/>
                  <a:gd name="T2" fmla="*/ 87 w 319"/>
                  <a:gd name="T3" fmla="*/ 2 h 242"/>
                  <a:gd name="T4" fmla="*/ 104 w 319"/>
                  <a:gd name="T5" fmla="*/ 10 h 242"/>
                  <a:gd name="T6" fmla="*/ 285 w 319"/>
                  <a:gd name="T7" fmla="*/ 114 h 242"/>
                  <a:gd name="T8" fmla="*/ 299 w 319"/>
                  <a:gd name="T9" fmla="*/ 125 h 242"/>
                  <a:gd name="T10" fmla="*/ 310 w 319"/>
                  <a:gd name="T11" fmla="*/ 138 h 242"/>
                  <a:gd name="T12" fmla="*/ 316 w 319"/>
                  <a:gd name="T13" fmla="*/ 155 h 242"/>
                  <a:gd name="T14" fmla="*/ 319 w 319"/>
                  <a:gd name="T15" fmla="*/ 172 h 242"/>
                  <a:gd name="T16" fmla="*/ 316 w 319"/>
                  <a:gd name="T17" fmla="*/ 190 h 242"/>
                  <a:gd name="T18" fmla="*/ 310 w 319"/>
                  <a:gd name="T19" fmla="*/ 207 h 242"/>
                  <a:gd name="T20" fmla="*/ 298 w 319"/>
                  <a:gd name="T21" fmla="*/ 222 h 242"/>
                  <a:gd name="T22" fmla="*/ 284 w 319"/>
                  <a:gd name="T23" fmla="*/ 233 h 242"/>
                  <a:gd name="T24" fmla="*/ 268 w 319"/>
                  <a:gd name="T25" fmla="*/ 239 h 242"/>
                  <a:gd name="T26" fmla="*/ 250 w 319"/>
                  <a:gd name="T27" fmla="*/ 242 h 242"/>
                  <a:gd name="T28" fmla="*/ 231 w 319"/>
                  <a:gd name="T29" fmla="*/ 239 h 242"/>
                  <a:gd name="T30" fmla="*/ 214 w 319"/>
                  <a:gd name="T31" fmla="*/ 232 h 242"/>
                  <a:gd name="T32" fmla="*/ 34 w 319"/>
                  <a:gd name="T33" fmla="*/ 129 h 242"/>
                  <a:gd name="T34" fmla="*/ 20 w 319"/>
                  <a:gd name="T35" fmla="*/ 118 h 242"/>
                  <a:gd name="T36" fmla="*/ 9 w 319"/>
                  <a:gd name="T37" fmla="*/ 103 h 242"/>
                  <a:gd name="T38" fmla="*/ 2 w 319"/>
                  <a:gd name="T39" fmla="*/ 86 h 242"/>
                  <a:gd name="T40" fmla="*/ 0 w 319"/>
                  <a:gd name="T41" fmla="*/ 70 h 242"/>
                  <a:gd name="T42" fmla="*/ 2 w 319"/>
                  <a:gd name="T43" fmla="*/ 52 h 242"/>
                  <a:gd name="T44" fmla="*/ 9 w 319"/>
                  <a:gd name="T45" fmla="*/ 35 h 242"/>
                  <a:gd name="T46" fmla="*/ 20 w 319"/>
                  <a:gd name="T47" fmla="*/ 20 h 242"/>
                  <a:gd name="T48" fmla="*/ 35 w 319"/>
                  <a:gd name="T49" fmla="*/ 9 h 242"/>
                  <a:gd name="T50" fmla="*/ 51 w 319"/>
                  <a:gd name="T51" fmla="*/ 3 h 242"/>
                  <a:gd name="T52" fmla="*/ 69 w 319"/>
                  <a:gd name="T5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2">
                    <a:moveTo>
                      <a:pt x="69" y="0"/>
                    </a:moveTo>
                    <a:lnTo>
                      <a:pt x="87" y="2"/>
                    </a:lnTo>
                    <a:lnTo>
                      <a:pt x="104" y="10"/>
                    </a:lnTo>
                    <a:lnTo>
                      <a:pt x="285" y="114"/>
                    </a:lnTo>
                    <a:lnTo>
                      <a:pt x="299" y="125"/>
                    </a:lnTo>
                    <a:lnTo>
                      <a:pt x="310" y="138"/>
                    </a:lnTo>
                    <a:lnTo>
                      <a:pt x="316" y="155"/>
                    </a:lnTo>
                    <a:lnTo>
                      <a:pt x="319" y="172"/>
                    </a:lnTo>
                    <a:lnTo>
                      <a:pt x="316" y="190"/>
                    </a:lnTo>
                    <a:lnTo>
                      <a:pt x="310" y="207"/>
                    </a:lnTo>
                    <a:lnTo>
                      <a:pt x="298" y="222"/>
                    </a:lnTo>
                    <a:lnTo>
                      <a:pt x="284" y="233"/>
                    </a:lnTo>
                    <a:lnTo>
                      <a:pt x="268" y="239"/>
                    </a:lnTo>
                    <a:lnTo>
                      <a:pt x="250" y="242"/>
                    </a:lnTo>
                    <a:lnTo>
                      <a:pt x="231" y="239"/>
                    </a:lnTo>
                    <a:lnTo>
                      <a:pt x="214" y="232"/>
                    </a:lnTo>
                    <a:lnTo>
                      <a:pt x="34" y="129"/>
                    </a:lnTo>
                    <a:lnTo>
                      <a:pt x="20" y="118"/>
                    </a:lnTo>
                    <a:lnTo>
                      <a:pt x="9" y="103"/>
                    </a:lnTo>
                    <a:lnTo>
                      <a:pt x="2" y="86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21" name="Freeform 40"/>
              <p:cNvSpPr/>
              <p:nvPr/>
            </p:nvSpPr>
            <p:spPr bwMode="auto">
              <a:xfrm>
                <a:off x="2833688" y="1927225"/>
                <a:ext cx="77788" cy="31750"/>
              </a:xfrm>
              <a:custGeom>
                <a:avLst/>
                <a:gdLst>
                  <a:gd name="T0" fmla="*/ 70 w 348"/>
                  <a:gd name="T1" fmla="*/ 0 h 139"/>
                  <a:gd name="T2" fmla="*/ 278 w 348"/>
                  <a:gd name="T3" fmla="*/ 0 h 139"/>
                  <a:gd name="T4" fmla="*/ 297 w 348"/>
                  <a:gd name="T5" fmla="*/ 4 h 139"/>
                  <a:gd name="T6" fmla="*/ 314 w 348"/>
                  <a:gd name="T7" fmla="*/ 10 h 139"/>
                  <a:gd name="T8" fmla="*/ 327 w 348"/>
                  <a:gd name="T9" fmla="*/ 21 h 139"/>
                  <a:gd name="T10" fmla="*/ 337 w 348"/>
                  <a:gd name="T11" fmla="*/ 35 h 139"/>
                  <a:gd name="T12" fmla="*/ 345 w 348"/>
                  <a:gd name="T13" fmla="*/ 51 h 139"/>
                  <a:gd name="T14" fmla="*/ 348 w 348"/>
                  <a:gd name="T15" fmla="*/ 70 h 139"/>
                  <a:gd name="T16" fmla="*/ 345 w 348"/>
                  <a:gd name="T17" fmla="*/ 88 h 139"/>
                  <a:gd name="T18" fmla="*/ 337 w 348"/>
                  <a:gd name="T19" fmla="*/ 104 h 139"/>
                  <a:gd name="T20" fmla="*/ 327 w 348"/>
                  <a:gd name="T21" fmla="*/ 119 h 139"/>
                  <a:gd name="T22" fmla="*/ 314 w 348"/>
                  <a:gd name="T23" fmla="*/ 129 h 139"/>
                  <a:gd name="T24" fmla="*/ 297 w 348"/>
                  <a:gd name="T25" fmla="*/ 137 h 139"/>
                  <a:gd name="T26" fmla="*/ 278 w 348"/>
                  <a:gd name="T27" fmla="*/ 139 h 139"/>
                  <a:gd name="T28" fmla="*/ 70 w 348"/>
                  <a:gd name="T29" fmla="*/ 139 h 139"/>
                  <a:gd name="T30" fmla="*/ 52 w 348"/>
                  <a:gd name="T31" fmla="*/ 137 h 139"/>
                  <a:gd name="T32" fmla="*/ 34 w 348"/>
                  <a:gd name="T33" fmla="*/ 129 h 139"/>
                  <a:gd name="T34" fmla="*/ 21 w 348"/>
                  <a:gd name="T35" fmla="*/ 119 h 139"/>
                  <a:gd name="T36" fmla="*/ 10 w 348"/>
                  <a:gd name="T37" fmla="*/ 104 h 139"/>
                  <a:gd name="T38" fmla="*/ 3 w 348"/>
                  <a:gd name="T39" fmla="*/ 88 h 139"/>
                  <a:gd name="T40" fmla="*/ 0 w 348"/>
                  <a:gd name="T41" fmla="*/ 70 h 139"/>
                  <a:gd name="T42" fmla="*/ 3 w 348"/>
                  <a:gd name="T43" fmla="*/ 51 h 139"/>
                  <a:gd name="T44" fmla="*/ 10 w 348"/>
                  <a:gd name="T45" fmla="*/ 35 h 139"/>
                  <a:gd name="T46" fmla="*/ 21 w 348"/>
                  <a:gd name="T47" fmla="*/ 21 h 139"/>
                  <a:gd name="T48" fmla="*/ 34 w 348"/>
                  <a:gd name="T49" fmla="*/ 10 h 139"/>
                  <a:gd name="T50" fmla="*/ 52 w 348"/>
                  <a:gd name="T51" fmla="*/ 4 h 139"/>
                  <a:gd name="T52" fmla="*/ 70 w 34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8" h="139">
                    <a:moveTo>
                      <a:pt x="70" y="0"/>
                    </a:moveTo>
                    <a:lnTo>
                      <a:pt x="278" y="0"/>
                    </a:lnTo>
                    <a:lnTo>
                      <a:pt x="297" y="4"/>
                    </a:lnTo>
                    <a:lnTo>
                      <a:pt x="314" y="10"/>
                    </a:lnTo>
                    <a:lnTo>
                      <a:pt x="327" y="21"/>
                    </a:lnTo>
                    <a:lnTo>
                      <a:pt x="337" y="35"/>
                    </a:lnTo>
                    <a:lnTo>
                      <a:pt x="345" y="51"/>
                    </a:lnTo>
                    <a:lnTo>
                      <a:pt x="348" y="70"/>
                    </a:lnTo>
                    <a:lnTo>
                      <a:pt x="345" y="88"/>
                    </a:lnTo>
                    <a:lnTo>
                      <a:pt x="337" y="104"/>
                    </a:lnTo>
                    <a:lnTo>
                      <a:pt x="327" y="119"/>
                    </a:lnTo>
                    <a:lnTo>
                      <a:pt x="314" y="129"/>
                    </a:lnTo>
                    <a:lnTo>
                      <a:pt x="297" y="137"/>
                    </a:lnTo>
                    <a:lnTo>
                      <a:pt x="278" y="139"/>
                    </a:lnTo>
                    <a:lnTo>
                      <a:pt x="70" y="139"/>
                    </a:lnTo>
                    <a:lnTo>
                      <a:pt x="52" y="137"/>
                    </a:lnTo>
                    <a:lnTo>
                      <a:pt x="34" y="129"/>
                    </a:lnTo>
                    <a:lnTo>
                      <a:pt x="21" y="119"/>
                    </a:lnTo>
                    <a:lnTo>
                      <a:pt x="10" y="104"/>
                    </a:lnTo>
                    <a:lnTo>
                      <a:pt x="3" y="88"/>
                    </a:lnTo>
                    <a:lnTo>
                      <a:pt x="0" y="70"/>
                    </a:lnTo>
                    <a:lnTo>
                      <a:pt x="3" y="51"/>
                    </a:lnTo>
                    <a:lnTo>
                      <a:pt x="10" y="35"/>
                    </a:lnTo>
                    <a:lnTo>
                      <a:pt x="21" y="21"/>
                    </a:lnTo>
                    <a:lnTo>
                      <a:pt x="34" y="10"/>
                    </a:lnTo>
                    <a:lnTo>
                      <a:pt x="52" y="4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22" name="Freeform 41"/>
              <p:cNvSpPr/>
              <p:nvPr/>
            </p:nvSpPr>
            <p:spPr bwMode="auto">
              <a:xfrm>
                <a:off x="2792413" y="1751013"/>
                <a:ext cx="71438" cy="55562"/>
              </a:xfrm>
              <a:custGeom>
                <a:avLst/>
                <a:gdLst>
                  <a:gd name="T0" fmla="*/ 250 w 319"/>
                  <a:gd name="T1" fmla="*/ 0 h 241"/>
                  <a:gd name="T2" fmla="*/ 268 w 319"/>
                  <a:gd name="T3" fmla="*/ 3 h 241"/>
                  <a:gd name="T4" fmla="*/ 284 w 319"/>
                  <a:gd name="T5" fmla="*/ 9 h 241"/>
                  <a:gd name="T6" fmla="*/ 298 w 319"/>
                  <a:gd name="T7" fmla="*/ 20 h 241"/>
                  <a:gd name="T8" fmla="*/ 310 w 319"/>
                  <a:gd name="T9" fmla="*/ 34 h 241"/>
                  <a:gd name="T10" fmla="*/ 316 w 319"/>
                  <a:gd name="T11" fmla="*/ 51 h 241"/>
                  <a:gd name="T12" fmla="*/ 319 w 319"/>
                  <a:gd name="T13" fmla="*/ 69 h 241"/>
                  <a:gd name="T14" fmla="*/ 316 w 319"/>
                  <a:gd name="T15" fmla="*/ 87 h 241"/>
                  <a:gd name="T16" fmla="*/ 310 w 319"/>
                  <a:gd name="T17" fmla="*/ 103 h 241"/>
                  <a:gd name="T18" fmla="*/ 299 w 319"/>
                  <a:gd name="T19" fmla="*/ 118 h 241"/>
                  <a:gd name="T20" fmla="*/ 285 w 319"/>
                  <a:gd name="T21" fmla="*/ 129 h 241"/>
                  <a:gd name="T22" fmla="*/ 104 w 319"/>
                  <a:gd name="T23" fmla="*/ 231 h 241"/>
                  <a:gd name="T24" fmla="*/ 87 w 319"/>
                  <a:gd name="T25" fmla="*/ 239 h 241"/>
                  <a:gd name="T26" fmla="*/ 69 w 319"/>
                  <a:gd name="T27" fmla="*/ 241 h 241"/>
                  <a:gd name="T28" fmla="*/ 52 w 319"/>
                  <a:gd name="T29" fmla="*/ 239 h 241"/>
                  <a:gd name="T30" fmla="*/ 35 w 319"/>
                  <a:gd name="T31" fmla="*/ 232 h 241"/>
                  <a:gd name="T32" fmla="*/ 20 w 319"/>
                  <a:gd name="T33" fmla="*/ 221 h 241"/>
                  <a:gd name="T34" fmla="*/ 9 w 319"/>
                  <a:gd name="T35" fmla="*/ 206 h 241"/>
                  <a:gd name="T36" fmla="*/ 2 w 319"/>
                  <a:gd name="T37" fmla="*/ 190 h 241"/>
                  <a:gd name="T38" fmla="*/ 0 w 319"/>
                  <a:gd name="T39" fmla="*/ 172 h 241"/>
                  <a:gd name="T40" fmla="*/ 2 w 319"/>
                  <a:gd name="T41" fmla="*/ 155 h 241"/>
                  <a:gd name="T42" fmla="*/ 9 w 319"/>
                  <a:gd name="T43" fmla="*/ 138 h 241"/>
                  <a:gd name="T44" fmla="*/ 20 w 319"/>
                  <a:gd name="T45" fmla="*/ 124 h 241"/>
                  <a:gd name="T46" fmla="*/ 34 w 319"/>
                  <a:gd name="T47" fmla="*/ 112 h 241"/>
                  <a:gd name="T48" fmla="*/ 214 w 319"/>
                  <a:gd name="T49" fmla="*/ 9 h 241"/>
                  <a:gd name="T50" fmla="*/ 233 w 319"/>
                  <a:gd name="T51" fmla="*/ 3 h 241"/>
                  <a:gd name="T52" fmla="*/ 250 w 319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1">
                    <a:moveTo>
                      <a:pt x="250" y="0"/>
                    </a:moveTo>
                    <a:lnTo>
                      <a:pt x="268" y="3"/>
                    </a:lnTo>
                    <a:lnTo>
                      <a:pt x="284" y="9"/>
                    </a:lnTo>
                    <a:lnTo>
                      <a:pt x="298" y="20"/>
                    </a:lnTo>
                    <a:lnTo>
                      <a:pt x="310" y="34"/>
                    </a:lnTo>
                    <a:lnTo>
                      <a:pt x="316" y="51"/>
                    </a:lnTo>
                    <a:lnTo>
                      <a:pt x="319" y="69"/>
                    </a:lnTo>
                    <a:lnTo>
                      <a:pt x="316" y="87"/>
                    </a:lnTo>
                    <a:lnTo>
                      <a:pt x="310" y="103"/>
                    </a:lnTo>
                    <a:lnTo>
                      <a:pt x="299" y="118"/>
                    </a:lnTo>
                    <a:lnTo>
                      <a:pt x="285" y="129"/>
                    </a:lnTo>
                    <a:lnTo>
                      <a:pt x="104" y="231"/>
                    </a:lnTo>
                    <a:lnTo>
                      <a:pt x="87" y="239"/>
                    </a:lnTo>
                    <a:lnTo>
                      <a:pt x="69" y="241"/>
                    </a:lnTo>
                    <a:lnTo>
                      <a:pt x="52" y="239"/>
                    </a:lnTo>
                    <a:lnTo>
                      <a:pt x="35" y="232"/>
                    </a:lnTo>
                    <a:lnTo>
                      <a:pt x="20" y="221"/>
                    </a:lnTo>
                    <a:lnTo>
                      <a:pt x="9" y="206"/>
                    </a:lnTo>
                    <a:lnTo>
                      <a:pt x="2" y="190"/>
                    </a:lnTo>
                    <a:lnTo>
                      <a:pt x="0" y="172"/>
                    </a:lnTo>
                    <a:lnTo>
                      <a:pt x="2" y="155"/>
                    </a:lnTo>
                    <a:lnTo>
                      <a:pt x="9" y="138"/>
                    </a:lnTo>
                    <a:lnTo>
                      <a:pt x="20" y="124"/>
                    </a:lnTo>
                    <a:lnTo>
                      <a:pt x="34" y="112"/>
                    </a:lnTo>
                    <a:lnTo>
                      <a:pt x="214" y="9"/>
                    </a:lnTo>
                    <a:lnTo>
                      <a:pt x="233" y="3"/>
                    </a:lnTo>
                    <a:lnTo>
                      <a:pt x="2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23" name="Freeform 42"/>
              <p:cNvSpPr/>
              <p:nvPr/>
            </p:nvSpPr>
            <p:spPr bwMode="auto">
              <a:xfrm>
                <a:off x="2679700" y="1622425"/>
                <a:ext cx="55563" cy="71437"/>
              </a:xfrm>
              <a:custGeom>
                <a:avLst/>
                <a:gdLst>
                  <a:gd name="T0" fmla="*/ 172 w 243"/>
                  <a:gd name="T1" fmla="*/ 0 h 316"/>
                  <a:gd name="T2" fmla="*/ 191 w 243"/>
                  <a:gd name="T3" fmla="*/ 2 h 316"/>
                  <a:gd name="T4" fmla="*/ 208 w 243"/>
                  <a:gd name="T5" fmla="*/ 10 h 316"/>
                  <a:gd name="T6" fmla="*/ 222 w 243"/>
                  <a:gd name="T7" fmla="*/ 21 h 316"/>
                  <a:gd name="T8" fmla="*/ 234 w 243"/>
                  <a:gd name="T9" fmla="*/ 34 h 316"/>
                  <a:gd name="T10" fmla="*/ 241 w 243"/>
                  <a:gd name="T11" fmla="*/ 51 h 316"/>
                  <a:gd name="T12" fmla="*/ 243 w 243"/>
                  <a:gd name="T13" fmla="*/ 68 h 316"/>
                  <a:gd name="T14" fmla="*/ 241 w 243"/>
                  <a:gd name="T15" fmla="*/ 86 h 316"/>
                  <a:gd name="T16" fmla="*/ 234 w 243"/>
                  <a:gd name="T17" fmla="*/ 103 h 316"/>
                  <a:gd name="T18" fmla="*/ 129 w 243"/>
                  <a:gd name="T19" fmla="*/ 282 h 316"/>
                  <a:gd name="T20" fmla="*/ 118 w 243"/>
                  <a:gd name="T21" fmla="*/ 297 h 316"/>
                  <a:gd name="T22" fmla="*/ 103 w 243"/>
                  <a:gd name="T23" fmla="*/ 308 h 316"/>
                  <a:gd name="T24" fmla="*/ 87 w 243"/>
                  <a:gd name="T25" fmla="*/ 314 h 316"/>
                  <a:gd name="T26" fmla="*/ 69 w 243"/>
                  <a:gd name="T27" fmla="*/ 316 h 316"/>
                  <a:gd name="T28" fmla="*/ 52 w 243"/>
                  <a:gd name="T29" fmla="*/ 314 h 316"/>
                  <a:gd name="T30" fmla="*/ 35 w 243"/>
                  <a:gd name="T31" fmla="*/ 307 h 316"/>
                  <a:gd name="T32" fmla="*/ 19 w 243"/>
                  <a:gd name="T33" fmla="*/ 296 h 316"/>
                  <a:gd name="T34" fmla="*/ 9 w 243"/>
                  <a:gd name="T35" fmla="*/ 282 h 316"/>
                  <a:gd name="T36" fmla="*/ 2 w 243"/>
                  <a:gd name="T37" fmla="*/ 265 h 316"/>
                  <a:gd name="T38" fmla="*/ 0 w 243"/>
                  <a:gd name="T39" fmla="*/ 248 h 316"/>
                  <a:gd name="T40" fmla="*/ 2 w 243"/>
                  <a:gd name="T41" fmla="*/ 230 h 316"/>
                  <a:gd name="T42" fmla="*/ 9 w 243"/>
                  <a:gd name="T43" fmla="*/ 214 h 316"/>
                  <a:gd name="T44" fmla="*/ 113 w 243"/>
                  <a:gd name="T45" fmla="*/ 34 h 316"/>
                  <a:gd name="T46" fmla="*/ 125 w 243"/>
                  <a:gd name="T47" fmla="*/ 20 h 316"/>
                  <a:gd name="T48" fmla="*/ 140 w 243"/>
                  <a:gd name="T49" fmla="*/ 9 h 316"/>
                  <a:gd name="T50" fmla="*/ 155 w 243"/>
                  <a:gd name="T51" fmla="*/ 2 h 316"/>
                  <a:gd name="T52" fmla="*/ 172 w 243"/>
                  <a:gd name="T53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316">
                    <a:moveTo>
                      <a:pt x="172" y="0"/>
                    </a:moveTo>
                    <a:lnTo>
                      <a:pt x="191" y="2"/>
                    </a:lnTo>
                    <a:lnTo>
                      <a:pt x="208" y="10"/>
                    </a:lnTo>
                    <a:lnTo>
                      <a:pt x="222" y="21"/>
                    </a:lnTo>
                    <a:lnTo>
                      <a:pt x="234" y="34"/>
                    </a:lnTo>
                    <a:lnTo>
                      <a:pt x="241" y="51"/>
                    </a:lnTo>
                    <a:lnTo>
                      <a:pt x="243" y="68"/>
                    </a:lnTo>
                    <a:lnTo>
                      <a:pt x="241" y="86"/>
                    </a:lnTo>
                    <a:lnTo>
                      <a:pt x="234" y="103"/>
                    </a:lnTo>
                    <a:lnTo>
                      <a:pt x="129" y="282"/>
                    </a:lnTo>
                    <a:lnTo>
                      <a:pt x="118" y="297"/>
                    </a:lnTo>
                    <a:lnTo>
                      <a:pt x="103" y="308"/>
                    </a:lnTo>
                    <a:lnTo>
                      <a:pt x="87" y="314"/>
                    </a:lnTo>
                    <a:lnTo>
                      <a:pt x="69" y="316"/>
                    </a:lnTo>
                    <a:lnTo>
                      <a:pt x="52" y="314"/>
                    </a:lnTo>
                    <a:lnTo>
                      <a:pt x="35" y="307"/>
                    </a:lnTo>
                    <a:lnTo>
                      <a:pt x="19" y="296"/>
                    </a:lnTo>
                    <a:lnTo>
                      <a:pt x="9" y="282"/>
                    </a:lnTo>
                    <a:lnTo>
                      <a:pt x="2" y="265"/>
                    </a:lnTo>
                    <a:lnTo>
                      <a:pt x="0" y="248"/>
                    </a:lnTo>
                    <a:lnTo>
                      <a:pt x="2" y="230"/>
                    </a:lnTo>
                    <a:lnTo>
                      <a:pt x="9" y="214"/>
                    </a:lnTo>
                    <a:lnTo>
                      <a:pt x="113" y="34"/>
                    </a:lnTo>
                    <a:lnTo>
                      <a:pt x="125" y="20"/>
                    </a:lnTo>
                    <a:lnTo>
                      <a:pt x="140" y="9"/>
                    </a:lnTo>
                    <a:lnTo>
                      <a:pt x="155" y="2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24" name="Freeform 43"/>
              <p:cNvSpPr/>
              <p:nvPr/>
            </p:nvSpPr>
            <p:spPr bwMode="auto">
              <a:xfrm>
                <a:off x="2503488" y="1811338"/>
                <a:ext cx="76200" cy="242887"/>
              </a:xfrm>
              <a:custGeom>
                <a:avLst/>
                <a:gdLst>
                  <a:gd name="T0" fmla="*/ 167 w 334"/>
                  <a:gd name="T1" fmla="*/ 0 h 1073"/>
                  <a:gd name="T2" fmla="*/ 201 w 334"/>
                  <a:gd name="T3" fmla="*/ 2 h 1073"/>
                  <a:gd name="T4" fmla="*/ 230 w 334"/>
                  <a:gd name="T5" fmla="*/ 8 h 1073"/>
                  <a:gd name="T6" fmla="*/ 258 w 334"/>
                  <a:gd name="T7" fmla="*/ 18 h 1073"/>
                  <a:gd name="T8" fmla="*/ 280 w 334"/>
                  <a:gd name="T9" fmla="*/ 33 h 1073"/>
                  <a:gd name="T10" fmla="*/ 300 w 334"/>
                  <a:gd name="T11" fmla="*/ 51 h 1073"/>
                  <a:gd name="T12" fmla="*/ 314 w 334"/>
                  <a:gd name="T13" fmla="*/ 72 h 1073"/>
                  <a:gd name="T14" fmla="*/ 326 w 334"/>
                  <a:gd name="T15" fmla="*/ 98 h 1073"/>
                  <a:gd name="T16" fmla="*/ 331 w 334"/>
                  <a:gd name="T17" fmla="*/ 128 h 1073"/>
                  <a:gd name="T18" fmla="*/ 334 w 334"/>
                  <a:gd name="T19" fmla="*/ 162 h 1073"/>
                  <a:gd name="T20" fmla="*/ 334 w 334"/>
                  <a:gd name="T21" fmla="*/ 406 h 1073"/>
                  <a:gd name="T22" fmla="*/ 332 w 334"/>
                  <a:gd name="T23" fmla="*/ 438 h 1073"/>
                  <a:gd name="T24" fmla="*/ 329 w 334"/>
                  <a:gd name="T25" fmla="*/ 471 h 1073"/>
                  <a:gd name="T26" fmla="*/ 326 w 334"/>
                  <a:gd name="T27" fmla="*/ 505 h 1073"/>
                  <a:gd name="T28" fmla="*/ 260 w 334"/>
                  <a:gd name="T29" fmla="*/ 996 h 1073"/>
                  <a:gd name="T30" fmla="*/ 255 w 334"/>
                  <a:gd name="T31" fmla="*/ 1019 h 1073"/>
                  <a:gd name="T32" fmla="*/ 247 w 334"/>
                  <a:gd name="T33" fmla="*/ 1039 h 1073"/>
                  <a:gd name="T34" fmla="*/ 237 w 334"/>
                  <a:gd name="T35" fmla="*/ 1052 h 1073"/>
                  <a:gd name="T36" fmla="*/ 224 w 334"/>
                  <a:gd name="T37" fmla="*/ 1062 h 1073"/>
                  <a:gd name="T38" fmla="*/ 208 w 334"/>
                  <a:gd name="T39" fmla="*/ 1069 h 1073"/>
                  <a:gd name="T40" fmla="*/ 188 w 334"/>
                  <a:gd name="T41" fmla="*/ 1072 h 1073"/>
                  <a:gd name="T42" fmla="*/ 167 w 334"/>
                  <a:gd name="T43" fmla="*/ 1073 h 1073"/>
                  <a:gd name="T44" fmla="*/ 145 w 334"/>
                  <a:gd name="T45" fmla="*/ 1072 h 1073"/>
                  <a:gd name="T46" fmla="*/ 126 w 334"/>
                  <a:gd name="T47" fmla="*/ 1069 h 1073"/>
                  <a:gd name="T48" fmla="*/ 110 w 334"/>
                  <a:gd name="T49" fmla="*/ 1062 h 1073"/>
                  <a:gd name="T50" fmla="*/ 96 w 334"/>
                  <a:gd name="T51" fmla="*/ 1052 h 1073"/>
                  <a:gd name="T52" fmla="*/ 86 w 334"/>
                  <a:gd name="T53" fmla="*/ 1039 h 1073"/>
                  <a:gd name="T54" fmla="*/ 78 w 334"/>
                  <a:gd name="T55" fmla="*/ 1019 h 1073"/>
                  <a:gd name="T56" fmla="*/ 74 w 334"/>
                  <a:gd name="T57" fmla="*/ 996 h 1073"/>
                  <a:gd name="T58" fmla="*/ 8 w 334"/>
                  <a:gd name="T59" fmla="*/ 505 h 1073"/>
                  <a:gd name="T60" fmla="*/ 5 w 334"/>
                  <a:gd name="T61" fmla="*/ 471 h 1073"/>
                  <a:gd name="T62" fmla="*/ 1 w 334"/>
                  <a:gd name="T63" fmla="*/ 438 h 1073"/>
                  <a:gd name="T64" fmla="*/ 0 w 334"/>
                  <a:gd name="T65" fmla="*/ 406 h 1073"/>
                  <a:gd name="T66" fmla="*/ 0 w 334"/>
                  <a:gd name="T67" fmla="*/ 162 h 1073"/>
                  <a:gd name="T68" fmla="*/ 2 w 334"/>
                  <a:gd name="T69" fmla="*/ 128 h 1073"/>
                  <a:gd name="T70" fmla="*/ 8 w 334"/>
                  <a:gd name="T71" fmla="*/ 98 h 1073"/>
                  <a:gd name="T72" fmla="*/ 19 w 334"/>
                  <a:gd name="T73" fmla="*/ 72 h 1073"/>
                  <a:gd name="T74" fmla="*/ 34 w 334"/>
                  <a:gd name="T75" fmla="*/ 51 h 1073"/>
                  <a:gd name="T76" fmla="*/ 53 w 334"/>
                  <a:gd name="T77" fmla="*/ 33 h 1073"/>
                  <a:gd name="T78" fmla="*/ 76 w 334"/>
                  <a:gd name="T79" fmla="*/ 18 h 1073"/>
                  <a:gd name="T80" fmla="*/ 103 w 334"/>
                  <a:gd name="T81" fmla="*/ 8 h 1073"/>
                  <a:gd name="T82" fmla="*/ 133 w 334"/>
                  <a:gd name="T83" fmla="*/ 2 h 1073"/>
                  <a:gd name="T84" fmla="*/ 167 w 334"/>
                  <a:gd name="T85" fmla="*/ 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1073">
                    <a:moveTo>
                      <a:pt x="167" y="0"/>
                    </a:moveTo>
                    <a:lnTo>
                      <a:pt x="201" y="2"/>
                    </a:lnTo>
                    <a:lnTo>
                      <a:pt x="230" y="8"/>
                    </a:lnTo>
                    <a:lnTo>
                      <a:pt x="258" y="18"/>
                    </a:lnTo>
                    <a:lnTo>
                      <a:pt x="280" y="33"/>
                    </a:lnTo>
                    <a:lnTo>
                      <a:pt x="300" y="51"/>
                    </a:lnTo>
                    <a:lnTo>
                      <a:pt x="314" y="72"/>
                    </a:lnTo>
                    <a:lnTo>
                      <a:pt x="326" y="98"/>
                    </a:lnTo>
                    <a:lnTo>
                      <a:pt x="331" y="128"/>
                    </a:lnTo>
                    <a:lnTo>
                      <a:pt x="334" y="162"/>
                    </a:lnTo>
                    <a:lnTo>
                      <a:pt x="334" y="406"/>
                    </a:lnTo>
                    <a:lnTo>
                      <a:pt x="332" y="438"/>
                    </a:lnTo>
                    <a:lnTo>
                      <a:pt x="329" y="471"/>
                    </a:lnTo>
                    <a:lnTo>
                      <a:pt x="326" y="505"/>
                    </a:lnTo>
                    <a:lnTo>
                      <a:pt x="260" y="996"/>
                    </a:lnTo>
                    <a:lnTo>
                      <a:pt x="255" y="1019"/>
                    </a:lnTo>
                    <a:lnTo>
                      <a:pt x="247" y="1039"/>
                    </a:lnTo>
                    <a:lnTo>
                      <a:pt x="237" y="1052"/>
                    </a:lnTo>
                    <a:lnTo>
                      <a:pt x="224" y="1062"/>
                    </a:lnTo>
                    <a:lnTo>
                      <a:pt x="208" y="1069"/>
                    </a:lnTo>
                    <a:lnTo>
                      <a:pt x="188" y="1072"/>
                    </a:lnTo>
                    <a:lnTo>
                      <a:pt x="167" y="1073"/>
                    </a:lnTo>
                    <a:lnTo>
                      <a:pt x="145" y="1072"/>
                    </a:lnTo>
                    <a:lnTo>
                      <a:pt x="126" y="1069"/>
                    </a:lnTo>
                    <a:lnTo>
                      <a:pt x="110" y="1062"/>
                    </a:lnTo>
                    <a:lnTo>
                      <a:pt x="96" y="1052"/>
                    </a:lnTo>
                    <a:lnTo>
                      <a:pt x="86" y="1039"/>
                    </a:lnTo>
                    <a:lnTo>
                      <a:pt x="78" y="1019"/>
                    </a:lnTo>
                    <a:lnTo>
                      <a:pt x="74" y="996"/>
                    </a:lnTo>
                    <a:lnTo>
                      <a:pt x="8" y="505"/>
                    </a:lnTo>
                    <a:lnTo>
                      <a:pt x="5" y="471"/>
                    </a:lnTo>
                    <a:lnTo>
                      <a:pt x="1" y="438"/>
                    </a:lnTo>
                    <a:lnTo>
                      <a:pt x="0" y="406"/>
                    </a:lnTo>
                    <a:lnTo>
                      <a:pt x="0" y="162"/>
                    </a:lnTo>
                    <a:lnTo>
                      <a:pt x="2" y="128"/>
                    </a:lnTo>
                    <a:lnTo>
                      <a:pt x="8" y="98"/>
                    </a:lnTo>
                    <a:lnTo>
                      <a:pt x="19" y="72"/>
                    </a:lnTo>
                    <a:lnTo>
                      <a:pt x="34" y="51"/>
                    </a:lnTo>
                    <a:lnTo>
                      <a:pt x="53" y="33"/>
                    </a:lnTo>
                    <a:lnTo>
                      <a:pt x="76" y="18"/>
                    </a:lnTo>
                    <a:lnTo>
                      <a:pt x="103" y="8"/>
                    </a:lnTo>
                    <a:lnTo>
                      <a:pt x="133" y="2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25" name="Freeform 44"/>
              <p:cNvSpPr/>
              <p:nvPr/>
            </p:nvSpPr>
            <p:spPr bwMode="auto">
              <a:xfrm>
                <a:off x="2501900" y="2085975"/>
                <a:ext cx="79375" cy="77787"/>
              </a:xfrm>
              <a:custGeom>
                <a:avLst/>
                <a:gdLst>
                  <a:gd name="T0" fmla="*/ 174 w 347"/>
                  <a:gd name="T1" fmla="*/ 0 h 344"/>
                  <a:gd name="T2" fmla="*/ 209 w 347"/>
                  <a:gd name="T3" fmla="*/ 4 h 344"/>
                  <a:gd name="T4" fmla="*/ 241 w 347"/>
                  <a:gd name="T5" fmla="*/ 14 h 344"/>
                  <a:gd name="T6" fmla="*/ 270 w 347"/>
                  <a:gd name="T7" fmla="*/ 30 h 344"/>
                  <a:gd name="T8" fmla="*/ 296 w 347"/>
                  <a:gd name="T9" fmla="*/ 50 h 344"/>
                  <a:gd name="T10" fmla="*/ 318 w 347"/>
                  <a:gd name="T11" fmla="*/ 76 h 344"/>
                  <a:gd name="T12" fmla="*/ 334 w 347"/>
                  <a:gd name="T13" fmla="*/ 106 h 344"/>
                  <a:gd name="T14" fmla="*/ 344 w 347"/>
                  <a:gd name="T15" fmla="*/ 138 h 344"/>
                  <a:gd name="T16" fmla="*/ 347 w 347"/>
                  <a:gd name="T17" fmla="*/ 172 h 344"/>
                  <a:gd name="T18" fmla="*/ 344 w 347"/>
                  <a:gd name="T19" fmla="*/ 207 h 344"/>
                  <a:gd name="T20" fmla="*/ 334 w 347"/>
                  <a:gd name="T21" fmla="*/ 240 h 344"/>
                  <a:gd name="T22" fmla="*/ 318 w 347"/>
                  <a:gd name="T23" fmla="*/ 269 h 344"/>
                  <a:gd name="T24" fmla="*/ 296 w 347"/>
                  <a:gd name="T25" fmla="*/ 294 h 344"/>
                  <a:gd name="T26" fmla="*/ 270 w 347"/>
                  <a:gd name="T27" fmla="*/ 315 h 344"/>
                  <a:gd name="T28" fmla="*/ 241 w 347"/>
                  <a:gd name="T29" fmla="*/ 331 h 344"/>
                  <a:gd name="T30" fmla="*/ 209 w 347"/>
                  <a:gd name="T31" fmla="*/ 341 h 344"/>
                  <a:gd name="T32" fmla="*/ 174 w 347"/>
                  <a:gd name="T33" fmla="*/ 344 h 344"/>
                  <a:gd name="T34" fmla="*/ 139 w 347"/>
                  <a:gd name="T35" fmla="*/ 341 h 344"/>
                  <a:gd name="T36" fmla="*/ 107 w 347"/>
                  <a:gd name="T37" fmla="*/ 331 h 344"/>
                  <a:gd name="T38" fmla="*/ 77 w 347"/>
                  <a:gd name="T39" fmla="*/ 315 h 344"/>
                  <a:gd name="T40" fmla="*/ 51 w 347"/>
                  <a:gd name="T41" fmla="*/ 294 h 344"/>
                  <a:gd name="T42" fmla="*/ 30 w 347"/>
                  <a:gd name="T43" fmla="*/ 269 h 344"/>
                  <a:gd name="T44" fmla="*/ 14 w 347"/>
                  <a:gd name="T45" fmla="*/ 240 h 344"/>
                  <a:gd name="T46" fmla="*/ 4 w 347"/>
                  <a:gd name="T47" fmla="*/ 207 h 344"/>
                  <a:gd name="T48" fmla="*/ 0 w 347"/>
                  <a:gd name="T49" fmla="*/ 172 h 344"/>
                  <a:gd name="T50" fmla="*/ 4 w 347"/>
                  <a:gd name="T51" fmla="*/ 138 h 344"/>
                  <a:gd name="T52" fmla="*/ 14 w 347"/>
                  <a:gd name="T53" fmla="*/ 106 h 344"/>
                  <a:gd name="T54" fmla="*/ 30 w 347"/>
                  <a:gd name="T55" fmla="*/ 76 h 344"/>
                  <a:gd name="T56" fmla="*/ 51 w 347"/>
                  <a:gd name="T57" fmla="*/ 50 h 344"/>
                  <a:gd name="T58" fmla="*/ 77 w 347"/>
                  <a:gd name="T59" fmla="*/ 30 h 344"/>
                  <a:gd name="T60" fmla="*/ 107 w 347"/>
                  <a:gd name="T61" fmla="*/ 14 h 344"/>
                  <a:gd name="T62" fmla="*/ 139 w 347"/>
                  <a:gd name="T63" fmla="*/ 4 h 344"/>
                  <a:gd name="T64" fmla="*/ 174 w 347"/>
                  <a:gd name="T6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7" h="344">
                    <a:moveTo>
                      <a:pt x="174" y="0"/>
                    </a:moveTo>
                    <a:lnTo>
                      <a:pt x="209" y="4"/>
                    </a:lnTo>
                    <a:lnTo>
                      <a:pt x="241" y="14"/>
                    </a:lnTo>
                    <a:lnTo>
                      <a:pt x="270" y="30"/>
                    </a:lnTo>
                    <a:lnTo>
                      <a:pt x="296" y="50"/>
                    </a:lnTo>
                    <a:lnTo>
                      <a:pt x="318" y="76"/>
                    </a:lnTo>
                    <a:lnTo>
                      <a:pt x="334" y="106"/>
                    </a:lnTo>
                    <a:lnTo>
                      <a:pt x="344" y="138"/>
                    </a:lnTo>
                    <a:lnTo>
                      <a:pt x="347" y="172"/>
                    </a:lnTo>
                    <a:lnTo>
                      <a:pt x="344" y="207"/>
                    </a:lnTo>
                    <a:lnTo>
                      <a:pt x="334" y="240"/>
                    </a:lnTo>
                    <a:lnTo>
                      <a:pt x="318" y="269"/>
                    </a:lnTo>
                    <a:lnTo>
                      <a:pt x="296" y="294"/>
                    </a:lnTo>
                    <a:lnTo>
                      <a:pt x="270" y="315"/>
                    </a:lnTo>
                    <a:lnTo>
                      <a:pt x="241" y="331"/>
                    </a:lnTo>
                    <a:lnTo>
                      <a:pt x="209" y="341"/>
                    </a:lnTo>
                    <a:lnTo>
                      <a:pt x="174" y="344"/>
                    </a:lnTo>
                    <a:lnTo>
                      <a:pt x="139" y="341"/>
                    </a:lnTo>
                    <a:lnTo>
                      <a:pt x="107" y="331"/>
                    </a:lnTo>
                    <a:lnTo>
                      <a:pt x="77" y="315"/>
                    </a:lnTo>
                    <a:lnTo>
                      <a:pt x="51" y="294"/>
                    </a:lnTo>
                    <a:lnTo>
                      <a:pt x="30" y="269"/>
                    </a:lnTo>
                    <a:lnTo>
                      <a:pt x="14" y="240"/>
                    </a:lnTo>
                    <a:lnTo>
                      <a:pt x="4" y="207"/>
                    </a:lnTo>
                    <a:lnTo>
                      <a:pt x="0" y="172"/>
                    </a:lnTo>
                    <a:lnTo>
                      <a:pt x="4" y="138"/>
                    </a:lnTo>
                    <a:lnTo>
                      <a:pt x="14" y="106"/>
                    </a:lnTo>
                    <a:lnTo>
                      <a:pt x="30" y="76"/>
                    </a:lnTo>
                    <a:lnTo>
                      <a:pt x="51" y="50"/>
                    </a:lnTo>
                    <a:lnTo>
                      <a:pt x="77" y="30"/>
                    </a:lnTo>
                    <a:lnTo>
                      <a:pt x="107" y="14"/>
                    </a:lnTo>
                    <a:lnTo>
                      <a:pt x="139" y="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11278" name="Freeform 10"/>
          <p:cNvSpPr/>
          <p:nvPr/>
        </p:nvSpPr>
        <p:spPr bwMode="auto">
          <a:xfrm rot="900000">
            <a:off x="6965951" y="3465514"/>
            <a:ext cx="1433513" cy="1385887"/>
          </a:xfrm>
          <a:custGeom>
            <a:avLst/>
            <a:gdLst>
              <a:gd name="T0" fmla="*/ 2147483646 w 1203"/>
              <a:gd name="T1" fmla="*/ 2147483646 h 1164"/>
              <a:gd name="T2" fmla="*/ 2147483646 w 1203"/>
              <a:gd name="T3" fmla="*/ 2147483646 h 1164"/>
              <a:gd name="T4" fmla="*/ 2147483646 w 1203"/>
              <a:gd name="T5" fmla="*/ 2147483646 h 1164"/>
              <a:gd name="T6" fmla="*/ 2147483646 w 1203"/>
              <a:gd name="T7" fmla="*/ 2147483646 h 1164"/>
              <a:gd name="T8" fmla="*/ 2147483646 w 1203"/>
              <a:gd name="T9" fmla="*/ 2147483646 h 1164"/>
              <a:gd name="T10" fmla="*/ 2147483646 w 1203"/>
              <a:gd name="T11" fmla="*/ 2147483646 h 1164"/>
              <a:gd name="T12" fmla="*/ 2147483646 w 1203"/>
              <a:gd name="T13" fmla="*/ 2147483646 h 1164"/>
              <a:gd name="T14" fmla="*/ 2147483646 w 1203"/>
              <a:gd name="T15" fmla="*/ 2147483646 h 1164"/>
              <a:gd name="T16" fmla="*/ 2147483646 w 1203"/>
              <a:gd name="T17" fmla="*/ 2147483646 h 1164"/>
              <a:gd name="T18" fmla="*/ 2147483646 w 1203"/>
              <a:gd name="T19" fmla="*/ 2147483646 h 1164"/>
              <a:gd name="T20" fmla="*/ 2147483646 w 1203"/>
              <a:gd name="T21" fmla="*/ 0 h 1164"/>
              <a:gd name="T22" fmla="*/ 2147483646 w 1203"/>
              <a:gd name="T23" fmla="*/ 2147483646 h 1164"/>
              <a:gd name="T24" fmla="*/ 2147483646 w 1203"/>
              <a:gd name="T25" fmla="*/ 2147483646 h 1164"/>
              <a:gd name="T26" fmla="*/ 2147483646 w 1203"/>
              <a:gd name="T27" fmla="*/ 2147483646 h 1164"/>
              <a:gd name="T28" fmla="*/ 2147483646 w 1203"/>
              <a:gd name="T29" fmla="*/ 2147483646 h 1164"/>
              <a:gd name="T30" fmla="*/ 2147483646 w 1203"/>
              <a:gd name="T31" fmla="*/ 2147483646 h 1164"/>
              <a:gd name="T32" fmla="*/ 2147483646 w 1203"/>
              <a:gd name="T33" fmla="*/ 2147483646 h 1164"/>
              <a:gd name="T34" fmla="*/ 2147483646 w 1203"/>
              <a:gd name="T35" fmla="*/ 2147483646 h 1164"/>
              <a:gd name="T36" fmla="*/ 2147483646 w 1203"/>
              <a:gd name="T37" fmla="*/ 2147483646 h 1164"/>
              <a:gd name="T38" fmla="*/ 2147483646 w 1203"/>
              <a:gd name="T39" fmla="*/ 2147483646 h 1164"/>
              <a:gd name="T40" fmla="*/ 2147483646 w 1203"/>
              <a:gd name="T41" fmla="*/ 2147483646 h 1164"/>
              <a:gd name="T42" fmla="*/ 2147483646 w 1203"/>
              <a:gd name="T43" fmla="*/ 2147483646 h 1164"/>
              <a:gd name="T44" fmla="*/ 2147483646 w 1203"/>
              <a:gd name="T45" fmla="*/ 2147483646 h 1164"/>
              <a:gd name="T46" fmla="*/ 2147483646 w 1203"/>
              <a:gd name="T47" fmla="*/ 2147483646 h 1164"/>
              <a:gd name="T48" fmla="*/ 2147483646 w 1203"/>
              <a:gd name="T49" fmla="*/ 2147483646 h 1164"/>
              <a:gd name="T50" fmla="*/ 2147483646 w 1203"/>
              <a:gd name="T51" fmla="*/ 2147483646 h 1164"/>
              <a:gd name="T52" fmla="*/ 2147483646 w 1203"/>
              <a:gd name="T53" fmla="*/ 2147483646 h 1164"/>
              <a:gd name="T54" fmla="*/ 2147483646 w 1203"/>
              <a:gd name="T55" fmla="*/ 2147483646 h 1164"/>
              <a:gd name="T56" fmla="*/ 2147483646 w 1203"/>
              <a:gd name="T57" fmla="*/ 2147483646 h 1164"/>
              <a:gd name="T58" fmla="*/ 2147483646 w 1203"/>
              <a:gd name="T59" fmla="*/ 2147483646 h 1164"/>
              <a:gd name="T60" fmla="*/ 2147483646 w 1203"/>
              <a:gd name="T61" fmla="*/ 2147483646 h 1164"/>
              <a:gd name="T62" fmla="*/ 2147483646 w 1203"/>
              <a:gd name="T63" fmla="*/ 2147483646 h 1164"/>
              <a:gd name="T64" fmla="*/ 2147483646 w 1203"/>
              <a:gd name="T65" fmla="*/ 2147483646 h 1164"/>
              <a:gd name="T66" fmla="*/ 2147483646 w 1203"/>
              <a:gd name="T67" fmla="*/ 2147483646 h 1164"/>
              <a:gd name="T68" fmla="*/ 2147483646 w 1203"/>
              <a:gd name="T69" fmla="*/ 2147483646 h 1164"/>
              <a:gd name="T70" fmla="*/ 2147483646 w 1203"/>
              <a:gd name="T71" fmla="*/ 2147483646 h 1164"/>
              <a:gd name="T72" fmla="*/ 2147483646 w 1203"/>
              <a:gd name="T73" fmla="*/ 2147483646 h 1164"/>
              <a:gd name="T74" fmla="*/ 2147483646 w 1203"/>
              <a:gd name="T75" fmla="*/ 2147483646 h 1164"/>
              <a:gd name="T76" fmla="*/ 2147483646 w 1203"/>
              <a:gd name="T77" fmla="*/ 2147483646 h 1164"/>
              <a:gd name="T78" fmla="*/ 2147483646 w 1203"/>
              <a:gd name="T79" fmla="*/ 2147483646 h 1164"/>
              <a:gd name="T80" fmla="*/ 2147483646 w 1203"/>
              <a:gd name="T81" fmla="*/ 2147483646 h 1164"/>
              <a:gd name="T82" fmla="*/ 2147483646 w 1203"/>
              <a:gd name="T83" fmla="*/ 2147483646 h 1164"/>
              <a:gd name="T84" fmla="*/ 2147483646 w 1203"/>
              <a:gd name="T85" fmla="*/ 2147483646 h 1164"/>
              <a:gd name="T86" fmla="*/ 2147483646 w 1203"/>
              <a:gd name="T87" fmla="*/ 2147483646 h 1164"/>
              <a:gd name="T88" fmla="*/ 2147483646 w 1203"/>
              <a:gd name="T89" fmla="*/ 2147483646 h 1164"/>
              <a:gd name="T90" fmla="*/ 2147483646 w 1203"/>
              <a:gd name="T91" fmla="*/ 2147483646 h 1164"/>
              <a:gd name="T92" fmla="*/ 2147483646 w 1203"/>
              <a:gd name="T93" fmla="*/ 2147483646 h 1164"/>
              <a:gd name="T94" fmla="*/ 2147483646 w 1203"/>
              <a:gd name="T95" fmla="*/ 2147483646 h 11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03" h="1164">
                <a:moveTo>
                  <a:pt x="3" y="0"/>
                </a:moveTo>
                <a:lnTo>
                  <a:pt x="353" y="0"/>
                </a:lnTo>
                <a:lnTo>
                  <a:pt x="371" y="2"/>
                </a:lnTo>
                <a:lnTo>
                  <a:pt x="385" y="10"/>
                </a:lnTo>
                <a:lnTo>
                  <a:pt x="395" y="19"/>
                </a:lnTo>
                <a:lnTo>
                  <a:pt x="401" y="32"/>
                </a:lnTo>
                <a:lnTo>
                  <a:pt x="401" y="47"/>
                </a:lnTo>
                <a:lnTo>
                  <a:pt x="396" y="63"/>
                </a:lnTo>
                <a:lnTo>
                  <a:pt x="395" y="66"/>
                </a:lnTo>
                <a:lnTo>
                  <a:pt x="391" y="74"/>
                </a:lnTo>
                <a:lnTo>
                  <a:pt x="387" y="84"/>
                </a:lnTo>
                <a:lnTo>
                  <a:pt x="382" y="96"/>
                </a:lnTo>
                <a:lnTo>
                  <a:pt x="378" y="110"/>
                </a:lnTo>
                <a:lnTo>
                  <a:pt x="374" y="125"/>
                </a:lnTo>
                <a:lnTo>
                  <a:pt x="371" y="138"/>
                </a:lnTo>
                <a:lnTo>
                  <a:pt x="370" y="150"/>
                </a:lnTo>
                <a:lnTo>
                  <a:pt x="372" y="172"/>
                </a:lnTo>
                <a:lnTo>
                  <a:pt x="380" y="194"/>
                </a:lnTo>
                <a:lnTo>
                  <a:pt x="392" y="212"/>
                </a:lnTo>
                <a:lnTo>
                  <a:pt x="409" y="228"/>
                </a:lnTo>
                <a:lnTo>
                  <a:pt x="428" y="240"/>
                </a:lnTo>
                <a:lnTo>
                  <a:pt x="449" y="248"/>
                </a:lnTo>
                <a:lnTo>
                  <a:pt x="473" y="250"/>
                </a:lnTo>
                <a:lnTo>
                  <a:pt x="496" y="248"/>
                </a:lnTo>
                <a:lnTo>
                  <a:pt x="519" y="240"/>
                </a:lnTo>
                <a:lnTo>
                  <a:pt x="538" y="228"/>
                </a:lnTo>
                <a:lnTo>
                  <a:pt x="553" y="212"/>
                </a:lnTo>
                <a:lnTo>
                  <a:pt x="566" y="194"/>
                </a:lnTo>
                <a:lnTo>
                  <a:pt x="574" y="172"/>
                </a:lnTo>
                <a:lnTo>
                  <a:pt x="577" y="150"/>
                </a:lnTo>
                <a:lnTo>
                  <a:pt x="576" y="138"/>
                </a:lnTo>
                <a:lnTo>
                  <a:pt x="573" y="125"/>
                </a:lnTo>
                <a:lnTo>
                  <a:pt x="569" y="110"/>
                </a:lnTo>
                <a:lnTo>
                  <a:pt x="564" y="96"/>
                </a:lnTo>
                <a:lnTo>
                  <a:pt x="558" y="84"/>
                </a:lnTo>
                <a:lnTo>
                  <a:pt x="554" y="74"/>
                </a:lnTo>
                <a:lnTo>
                  <a:pt x="551" y="66"/>
                </a:lnTo>
                <a:lnTo>
                  <a:pt x="550" y="63"/>
                </a:lnTo>
                <a:lnTo>
                  <a:pt x="545" y="47"/>
                </a:lnTo>
                <a:lnTo>
                  <a:pt x="546" y="32"/>
                </a:lnTo>
                <a:lnTo>
                  <a:pt x="551" y="19"/>
                </a:lnTo>
                <a:lnTo>
                  <a:pt x="561" y="10"/>
                </a:lnTo>
                <a:lnTo>
                  <a:pt x="576" y="2"/>
                </a:lnTo>
                <a:lnTo>
                  <a:pt x="593" y="0"/>
                </a:lnTo>
                <a:lnTo>
                  <a:pt x="945" y="0"/>
                </a:lnTo>
                <a:lnTo>
                  <a:pt x="945" y="341"/>
                </a:lnTo>
                <a:lnTo>
                  <a:pt x="947" y="357"/>
                </a:lnTo>
                <a:lnTo>
                  <a:pt x="952" y="369"/>
                </a:lnTo>
                <a:lnTo>
                  <a:pt x="960" y="378"/>
                </a:lnTo>
                <a:lnTo>
                  <a:pt x="970" y="385"/>
                </a:lnTo>
                <a:lnTo>
                  <a:pt x="982" y="388"/>
                </a:lnTo>
                <a:lnTo>
                  <a:pt x="996" y="387"/>
                </a:lnTo>
                <a:lnTo>
                  <a:pt x="1012" y="383"/>
                </a:lnTo>
                <a:lnTo>
                  <a:pt x="1014" y="382"/>
                </a:lnTo>
                <a:lnTo>
                  <a:pt x="1021" y="379"/>
                </a:lnTo>
                <a:lnTo>
                  <a:pt x="1031" y="375"/>
                </a:lnTo>
                <a:lnTo>
                  <a:pt x="1044" y="370"/>
                </a:lnTo>
                <a:lnTo>
                  <a:pt x="1058" y="366"/>
                </a:lnTo>
                <a:lnTo>
                  <a:pt x="1074" y="362"/>
                </a:lnTo>
                <a:lnTo>
                  <a:pt x="1088" y="359"/>
                </a:lnTo>
                <a:lnTo>
                  <a:pt x="1100" y="358"/>
                </a:lnTo>
                <a:lnTo>
                  <a:pt x="1124" y="361"/>
                </a:lnTo>
                <a:lnTo>
                  <a:pt x="1145" y="368"/>
                </a:lnTo>
                <a:lnTo>
                  <a:pt x="1164" y="380"/>
                </a:lnTo>
                <a:lnTo>
                  <a:pt x="1181" y="395"/>
                </a:lnTo>
                <a:lnTo>
                  <a:pt x="1193" y="414"/>
                </a:lnTo>
                <a:lnTo>
                  <a:pt x="1201" y="435"/>
                </a:lnTo>
                <a:lnTo>
                  <a:pt x="1203" y="457"/>
                </a:lnTo>
                <a:lnTo>
                  <a:pt x="1201" y="481"/>
                </a:lnTo>
                <a:lnTo>
                  <a:pt x="1193" y="502"/>
                </a:lnTo>
                <a:lnTo>
                  <a:pt x="1181" y="520"/>
                </a:lnTo>
                <a:lnTo>
                  <a:pt x="1164" y="536"/>
                </a:lnTo>
                <a:lnTo>
                  <a:pt x="1145" y="548"/>
                </a:lnTo>
                <a:lnTo>
                  <a:pt x="1124" y="555"/>
                </a:lnTo>
                <a:lnTo>
                  <a:pt x="1100" y="558"/>
                </a:lnTo>
                <a:lnTo>
                  <a:pt x="1088" y="557"/>
                </a:lnTo>
                <a:lnTo>
                  <a:pt x="1074" y="554"/>
                </a:lnTo>
                <a:lnTo>
                  <a:pt x="1058" y="550"/>
                </a:lnTo>
                <a:lnTo>
                  <a:pt x="1044" y="545"/>
                </a:lnTo>
                <a:lnTo>
                  <a:pt x="1031" y="541"/>
                </a:lnTo>
                <a:lnTo>
                  <a:pt x="1021" y="537"/>
                </a:lnTo>
                <a:lnTo>
                  <a:pt x="1014" y="534"/>
                </a:lnTo>
                <a:lnTo>
                  <a:pt x="1012" y="533"/>
                </a:lnTo>
                <a:lnTo>
                  <a:pt x="996" y="529"/>
                </a:lnTo>
                <a:lnTo>
                  <a:pt x="982" y="528"/>
                </a:lnTo>
                <a:lnTo>
                  <a:pt x="970" y="531"/>
                </a:lnTo>
                <a:lnTo>
                  <a:pt x="960" y="537"/>
                </a:lnTo>
                <a:lnTo>
                  <a:pt x="952" y="547"/>
                </a:lnTo>
                <a:lnTo>
                  <a:pt x="947" y="559"/>
                </a:lnTo>
                <a:lnTo>
                  <a:pt x="945" y="574"/>
                </a:lnTo>
                <a:lnTo>
                  <a:pt x="945" y="914"/>
                </a:lnTo>
                <a:lnTo>
                  <a:pt x="593" y="914"/>
                </a:lnTo>
                <a:lnTo>
                  <a:pt x="576" y="917"/>
                </a:lnTo>
                <a:lnTo>
                  <a:pt x="561" y="923"/>
                </a:lnTo>
                <a:lnTo>
                  <a:pt x="551" y="934"/>
                </a:lnTo>
                <a:lnTo>
                  <a:pt x="546" y="946"/>
                </a:lnTo>
                <a:lnTo>
                  <a:pt x="545" y="961"/>
                </a:lnTo>
                <a:lnTo>
                  <a:pt x="550" y="977"/>
                </a:lnTo>
                <a:lnTo>
                  <a:pt x="550" y="978"/>
                </a:lnTo>
                <a:lnTo>
                  <a:pt x="552" y="983"/>
                </a:lnTo>
                <a:lnTo>
                  <a:pt x="555" y="990"/>
                </a:lnTo>
                <a:lnTo>
                  <a:pt x="559" y="1000"/>
                </a:lnTo>
                <a:lnTo>
                  <a:pt x="565" y="1013"/>
                </a:lnTo>
                <a:lnTo>
                  <a:pt x="569" y="1026"/>
                </a:lnTo>
                <a:lnTo>
                  <a:pt x="573" y="1040"/>
                </a:lnTo>
                <a:lnTo>
                  <a:pt x="576" y="1053"/>
                </a:lnTo>
                <a:lnTo>
                  <a:pt x="577" y="1064"/>
                </a:lnTo>
                <a:lnTo>
                  <a:pt x="575" y="1082"/>
                </a:lnTo>
                <a:lnTo>
                  <a:pt x="570" y="1100"/>
                </a:lnTo>
                <a:lnTo>
                  <a:pt x="561" y="1116"/>
                </a:lnTo>
                <a:lnTo>
                  <a:pt x="558" y="1120"/>
                </a:lnTo>
                <a:lnTo>
                  <a:pt x="546" y="1135"/>
                </a:lnTo>
                <a:lnTo>
                  <a:pt x="531" y="1147"/>
                </a:lnTo>
                <a:lnTo>
                  <a:pt x="514" y="1157"/>
                </a:lnTo>
                <a:lnTo>
                  <a:pt x="494" y="1162"/>
                </a:lnTo>
                <a:lnTo>
                  <a:pt x="473" y="1164"/>
                </a:lnTo>
                <a:lnTo>
                  <a:pt x="453" y="1162"/>
                </a:lnTo>
                <a:lnTo>
                  <a:pt x="433" y="1157"/>
                </a:lnTo>
                <a:lnTo>
                  <a:pt x="415" y="1147"/>
                </a:lnTo>
                <a:lnTo>
                  <a:pt x="400" y="1135"/>
                </a:lnTo>
                <a:lnTo>
                  <a:pt x="387" y="1120"/>
                </a:lnTo>
                <a:lnTo>
                  <a:pt x="384" y="1116"/>
                </a:lnTo>
                <a:lnTo>
                  <a:pt x="376" y="1100"/>
                </a:lnTo>
                <a:lnTo>
                  <a:pt x="371" y="1082"/>
                </a:lnTo>
                <a:lnTo>
                  <a:pt x="370" y="1064"/>
                </a:lnTo>
                <a:lnTo>
                  <a:pt x="371" y="1053"/>
                </a:lnTo>
                <a:lnTo>
                  <a:pt x="373" y="1040"/>
                </a:lnTo>
                <a:lnTo>
                  <a:pt x="377" y="1026"/>
                </a:lnTo>
                <a:lnTo>
                  <a:pt x="382" y="1013"/>
                </a:lnTo>
                <a:lnTo>
                  <a:pt x="386" y="1000"/>
                </a:lnTo>
                <a:lnTo>
                  <a:pt x="390" y="990"/>
                </a:lnTo>
                <a:lnTo>
                  <a:pt x="393" y="983"/>
                </a:lnTo>
                <a:lnTo>
                  <a:pt x="396" y="978"/>
                </a:lnTo>
                <a:lnTo>
                  <a:pt x="396" y="977"/>
                </a:lnTo>
                <a:lnTo>
                  <a:pt x="401" y="961"/>
                </a:lnTo>
                <a:lnTo>
                  <a:pt x="401" y="946"/>
                </a:lnTo>
                <a:lnTo>
                  <a:pt x="395" y="934"/>
                </a:lnTo>
                <a:lnTo>
                  <a:pt x="385" y="923"/>
                </a:lnTo>
                <a:lnTo>
                  <a:pt x="371" y="917"/>
                </a:lnTo>
                <a:lnTo>
                  <a:pt x="353" y="914"/>
                </a:lnTo>
                <a:lnTo>
                  <a:pt x="0" y="914"/>
                </a:lnTo>
                <a:lnTo>
                  <a:pt x="0" y="860"/>
                </a:lnTo>
                <a:lnTo>
                  <a:pt x="1" y="853"/>
                </a:lnTo>
                <a:lnTo>
                  <a:pt x="3" y="845"/>
                </a:lnTo>
                <a:lnTo>
                  <a:pt x="3" y="574"/>
                </a:lnTo>
                <a:lnTo>
                  <a:pt x="4" y="559"/>
                </a:lnTo>
                <a:lnTo>
                  <a:pt x="9" y="547"/>
                </a:lnTo>
                <a:lnTo>
                  <a:pt x="17" y="537"/>
                </a:lnTo>
                <a:lnTo>
                  <a:pt x="27" y="531"/>
                </a:lnTo>
                <a:lnTo>
                  <a:pt x="39" y="528"/>
                </a:lnTo>
                <a:lnTo>
                  <a:pt x="52" y="529"/>
                </a:lnTo>
                <a:lnTo>
                  <a:pt x="68" y="533"/>
                </a:lnTo>
                <a:lnTo>
                  <a:pt x="71" y="534"/>
                </a:lnTo>
                <a:lnTo>
                  <a:pt x="78" y="537"/>
                </a:lnTo>
                <a:lnTo>
                  <a:pt x="88" y="541"/>
                </a:lnTo>
                <a:lnTo>
                  <a:pt x="101" y="545"/>
                </a:lnTo>
                <a:lnTo>
                  <a:pt x="116" y="550"/>
                </a:lnTo>
                <a:lnTo>
                  <a:pt x="130" y="554"/>
                </a:lnTo>
                <a:lnTo>
                  <a:pt x="144" y="557"/>
                </a:lnTo>
                <a:lnTo>
                  <a:pt x="156" y="558"/>
                </a:lnTo>
                <a:lnTo>
                  <a:pt x="181" y="555"/>
                </a:lnTo>
                <a:lnTo>
                  <a:pt x="202" y="548"/>
                </a:lnTo>
                <a:lnTo>
                  <a:pt x="221" y="536"/>
                </a:lnTo>
                <a:lnTo>
                  <a:pt x="238" y="520"/>
                </a:lnTo>
                <a:lnTo>
                  <a:pt x="249" y="502"/>
                </a:lnTo>
                <a:lnTo>
                  <a:pt x="257" y="481"/>
                </a:lnTo>
                <a:lnTo>
                  <a:pt x="260" y="457"/>
                </a:lnTo>
                <a:lnTo>
                  <a:pt x="257" y="435"/>
                </a:lnTo>
                <a:lnTo>
                  <a:pt x="249" y="414"/>
                </a:lnTo>
                <a:lnTo>
                  <a:pt x="238" y="395"/>
                </a:lnTo>
                <a:lnTo>
                  <a:pt x="221" y="380"/>
                </a:lnTo>
                <a:lnTo>
                  <a:pt x="202" y="368"/>
                </a:lnTo>
                <a:lnTo>
                  <a:pt x="181" y="361"/>
                </a:lnTo>
                <a:lnTo>
                  <a:pt x="156" y="358"/>
                </a:lnTo>
                <a:lnTo>
                  <a:pt x="144" y="359"/>
                </a:lnTo>
                <a:lnTo>
                  <a:pt x="130" y="362"/>
                </a:lnTo>
                <a:lnTo>
                  <a:pt x="116" y="366"/>
                </a:lnTo>
                <a:lnTo>
                  <a:pt x="101" y="370"/>
                </a:lnTo>
                <a:lnTo>
                  <a:pt x="88" y="375"/>
                </a:lnTo>
                <a:lnTo>
                  <a:pt x="78" y="379"/>
                </a:lnTo>
                <a:lnTo>
                  <a:pt x="71" y="382"/>
                </a:lnTo>
                <a:lnTo>
                  <a:pt x="68" y="383"/>
                </a:lnTo>
                <a:lnTo>
                  <a:pt x="52" y="387"/>
                </a:lnTo>
                <a:lnTo>
                  <a:pt x="39" y="388"/>
                </a:lnTo>
                <a:lnTo>
                  <a:pt x="27" y="385"/>
                </a:lnTo>
                <a:lnTo>
                  <a:pt x="17" y="378"/>
                </a:lnTo>
                <a:lnTo>
                  <a:pt x="9" y="369"/>
                </a:lnTo>
                <a:lnTo>
                  <a:pt x="4" y="357"/>
                </a:lnTo>
                <a:lnTo>
                  <a:pt x="3" y="341"/>
                </a:lnTo>
                <a:lnTo>
                  <a:pt x="5" y="70"/>
                </a:lnTo>
                <a:lnTo>
                  <a:pt x="5" y="64"/>
                </a:lnTo>
                <a:lnTo>
                  <a:pt x="5" y="57"/>
                </a:lnTo>
                <a:lnTo>
                  <a:pt x="5" y="52"/>
                </a:lnTo>
                <a:lnTo>
                  <a:pt x="3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lIns="68598" tIns="34299" rIns="68598" bIns="34299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 rot="20700000">
            <a:off x="3678413" y="2918090"/>
            <a:ext cx="1432695" cy="1385058"/>
            <a:chOff x="3363169" y="2747963"/>
            <a:chExt cx="1909763" cy="1846263"/>
          </a:xfrm>
          <a:solidFill>
            <a:srgbClr val="FFC000"/>
          </a:solidFill>
        </p:grpSpPr>
        <p:sp>
          <p:nvSpPr>
            <p:cNvPr id="19" name="Freeform 7"/>
            <p:cNvSpPr/>
            <p:nvPr/>
          </p:nvSpPr>
          <p:spPr bwMode="auto">
            <a:xfrm>
              <a:off x="3363169" y="2747963"/>
              <a:ext cx="1909763" cy="1846263"/>
            </a:xfrm>
            <a:custGeom>
              <a:avLst/>
              <a:gdLst>
                <a:gd name="T0" fmla="*/ 776 w 1203"/>
                <a:gd name="T1" fmla="*/ 10 h 1163"/>
                <a:gd name="T2" fmla="*/ 824 w 1203"/>
                <a:gd name="T3" fmla="*/ 56 h 1163"/>
                <a:gd name="T4" fmla="*/ 833 w 1203"/>
                <a:gd name="T5" fmla="*/ 112 h 1163"/>
                <a:gd name="T6" fmla="*/ 821 w 1203"/>
                <a:gd name="T7" fmla="*/ 154 h 1163"/>
                <a:gd name="T8" fmla="*/ 810 w 1203"/>
                <a:gd name="T9" fmla="*/ 183 h 1163"/>
                <a:gd name="T10" fmla="*/ 804 w 1203"/>
                <a:gd name="T11" fmla="*/ 218 h 1163"/>
                <a:gd name="T12" fmla="*/ 833 w 1203"/>
                <a:gd name="T13" fmla="*/ 246 h 1163"/>
                <a:gd name="T14" fmla="*/ 1203 w 1203"/>
                <a:gd name="T15" fmla="*/ 589 h 1163"/>
                <a:gd name="T16" fmla="*/ 1184 w 1203"/>
                <a:gd name="T17" fmla="*/ 630 h 1163"/>
                <a:gd name="T18" fmla="*/ 1137 w 1203"/>
                <a:gd name="T19" fmla="*/ 631 h 1163"/>
                <a:gd name="T20" fmla="*/ 1117 w 1203"/>
                <a:gd name="T21" fmla="*/ 623 h 1163"/>
                <a:gd name="T22" fmla="*/ 1075 w 1203"/>
                <a:gd name="T23" fmla="*/ 610 h 1163"/>
                <a:gd name="T24" fmla="*/ 1025 w 1203"/>
                <a:gd name="T25" fmla="*/ 609 h 1163"/>
                <a:gd name="T26" fmla="*/ 968 w 1203"/>
                <a:gd name="T27" fmla="*/ 643 h 1163"/>
                <a:gd name="T28" fmla="*/ 945 w 1203"/>
                <a:gd name="T29" fmla="*/ 706 h 1163"/>
                <a:gd name="T30" fmla="*/ 968 w 1203"/>
                <a:gd name="T31" fmla="*/ 768 h 1163"/>
                <a:gd name="T32" fmla="*/ 1025 w 1203"/>
                <a:gd name="T33" fmla="*/ 803 h 1163"/>
                <a:gd name="T34" fmla="*/ 1074 w 1203"/>
                <a:gd name="T35" fmla="*/ 804 h 1163"/>
                <a:gd name="T36" fmla="*/ 1113 w 1203"/>
                <a:gd name="T37" fmla="*/ 796 h 1163"/>
                <a:gd name="T38" fmla="*/ 1131 w 1203"/>
                <a:gd name="T39" fmla="*/ 791 h 1163"/>
                <a:gd name="T40" fmla="*/ 1175 w 1203"/>
                <a:gd name="T41" fmla="*/ 785 h 1163"/>
                <a:gd name="T42" fmla="*/ 1201 w 1203"/>
                <a:gd name="T43" fmla="*/ 808 h 1163"/>
                <a:gd name="T44" fmla="*/ 1147 w 1203"/>
                <a:gd name="T45" fmla="*/ 1163 h 1163"/>
                <a:gd name="T46" fmla="*/ 851 w 1203"/>
                <a:gd name="T47" fmla="*/ 1161 h 1163"/>
                <a:gd name="T48" fmla="*/ 809 w 1203"/>
                <a:gd name="T49" fmla="*/ 1143 h 1163"/>
                <a:gd name="T50" fmla="*/ 809 w 1203"/>
                <a:gd name="T51" fmla="*/ 1098 h 1163"/>
                <a:gd name="T52" fmla="*/ 817 w 1203"/>
                <a:gd name="T53" fmla="*/ 1079 h 1163"/>
                <a:gd name="T54" fmla="*/ 830 w 1203"/>
                <a:gd name="T55" fmla="*/ 1038 h 1163"/>
                <a:gd name="T56" fmla="*/ 831 w 1203"/>
                <a:gd name="T57" fmla="*/ 989 h 1163"/>
                <a:gd name="T58" fmla="*/ 795 w 1203"/>
                <a:gd name="T59" fmla="*/ 934 h 1163"/>
                <a:gd name="T60" fmla="*/ 730 w 1203"/>
                <a:gd name="T61" fmla="*/ 912 h 1163"/>
                <a:gd name="T62" fmla="*/ 666 w 1203"/>
                <a:gd name="T63" fmla="*/ 934 h 1163"/>
                <a:gd name="T64" fmla="*/ 630 w 1203"/>
                <a:gd name="T65" fmla="*/ 989 h 1163"/>
                <a:gd name="T66" fmla="*/ 631 w 1203"/>
                <a:gd name="T67" fmla="*/ 1038 h 1163"/>
                <a:gd name="T68" fmla="*/ 645 w 1203"/>
                <a:gd name="T69" fmla="*/ 1079 h 1163"/>
                <a:gd name="T70" fmla="*/ 653 w 1203"/>
                <a:gd name="T71" fmla="*/ 1098 h 1163"/>
                <a:gd name="T72" fmla="*/ 653 w 1203"/>
                <a:gd name="T73" fmla="*/ 1143 h 1163"/>
                <a:gd name="T74" fmla="*/ 610 w 1203"/>
                <a:gd name="T75" fmla="*/ 1161 h 1163"/>
                <a:gd name="T76" fmla="*/ 315 w 1203"/>
                <a:gd name="T77" fmla="*/ 1163 h 1163"/>
                <a:gd name="T78" fmla="*/ 256 w 1203"/>
                <a:gd name="T79" fmla="*/ 805 h 1163"/>
                <a:gd name="T80" fmla="*/ 226 w 1203"/>
                <a:gd name="T81" fmla="*/ 777 h 1163"/>
                <a:gd name="T82" fmla="*/ 193 w 1203"/>
                <a:gd name="T83" fmla="*/ 781 h 1163"/>
                <a:gd name="T84" fmla="*/ 170 w 1203"/>
                <a:gd name="T85" fmla="*/ 790 h 1163"/>
                <a:gd name="T86" fmla="*/ 129 w 1203"/>
                <a:gd name="T87" fmla="*/ 802 h 1163"/>
                <a:gd name="T88" fmla="*/ 85 w 1203"/>
                <a:gd name="T89" fmla="*/ 804 h 1163"/>
                <a:gd name="T90" fmla="*/ 46 w 1203"/>
                <a:gd name="T91" fmla="*/ 789 h 1163"/>
                <a:gd name="T92" fmla="*/ 8 w 1203"/>
                <a:gd name="T93" fmla="*/ 745 h 1163"/>
                <a:gd name="T94" fmla="*/ 2 w 1203"/>
                <a:gd name="T95" fmla="*/ 686 h 1163"/>
                <a:gd name="T96" fmla="*/ 31 w 1203"/>
                <a:gd name="T97" fmla="*/ 635 h 1163"/>
                <a:gd name="T98" fmla="*/ 66 w 1203"/>
                <a:gd name="T99" fmla="*/ 613 h 1163"/>
                <a:gd name="T100" fmla="*/ 116 w 1203"/>
                <a:gd name="T101" fmla="*/ 607 h 1163"/>
                <a:gd name="T102" fmla="*/ 157 w 1203"/>
                <a:gd name="T103" fmla="*/ 618 h 1163"/>
                <a:gd name="T104" fmla="*/ 189 w 1203"/>
                <a:gd name="T105" fmla="*/ 629 h 1163"/>
                <a:gd name="T106" fmla="*/ 210 w 1203"/>
                <a:gd name="T107" fmla="*/ 636 h 1163"/>
                <a:gd name="T108" fmla="*/ 250 w 1203"/>
                <a:gd name="T109" fmla="*/ 621 h 1163"/>
                <a:gd name="T110" fmla="*/ 258 w 1203"/>
                <a:gd name="T111" fmla="*/ 249 h 1163"/>
                <a:gd name="T112" fmla="*/ 643 w 1203"/>
                <a:gd name="T113" fmla="*/ 240 h 1163"/>
                <a:gd name="T114" fmla="*/ 658 w 1203"/>
                <a:gd name="T115" fmla="*/ 203 h 1163"/>
                <a:gd name="T116" fmla="*/ 649 w 1203"/>
                <a:gd name="T117" fmla="*/ 176 h 1163"/>
                <a:gd name="T118" fmla="*/ 636 w 1203"/>
                <a:gd name="T119" fmla="*/ 139 h 1163"/>
                <a:gd name="T120" fmla="*/ 627 w 1203"/>
                <a:gd name="T121" fmla="*/ 100 h 1163"/>
                <a:gd name="T122" fmla="*/ 650 w 1203"/>
                <a:gd name="T123" fmla="*/ 37 h 1163"/>
                <a:gd name="T124" fmla="*/ 707 w 1203"/>
                <a:gd name="T125" fmla="*/ 2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03" h="1163">
                  <a:moveTo>
                    <a:pt x="730" y="0"/>
                  </a:moveTo>
                  <a:lnTo>
                    <a:pt x="755" y="2"/>
                  </a:lnTo>
                  <a:lnTo>
                    <a:pt x="776" y="10"/>
                  </a:lnTo>
                  <a:lnTo>
                    <a:pt x="795" y="21"/>
                  </a:lnTo>
                  <a:lnTo>
                    <a:pt x="812" y="37"/>
                  </a:lnTo>
                  <a:lnTo>
                    <a:pt x="824" y="56"/>
                  </a:lnTo>
                  <a:lnTo>
                    <a:pt x="831" y="76"/>
                  </a:lnTo>
                  <a:lnTo>
                    <a:pt x="834" y="100"/>
                  </a:lnTo>
                  <a:lnTo>
                    <a:pt x="833" y="112"/>
                  </a:lnTo>
                  <a:lnTo>
                    <a:pt x="830" y="125"/>
                  </a:lnTo>
                  <a:lnTo>
                    <a:pt x="826" y="139"/>
                  </a:lnTo>
                  <a:lnTo>
                    <a:pt x="821" y="154"/>
                  </a:lnTo>
                  <a:lnTo>
                    <a:pt x="817" y="166"/>
                  </a:lnTo>
                  <a:lnTo>
                    <a:pt x="813" y="176"/>
                  </a:lnTo>
                  <a:lnTo>
                    <a:pt x="810" y="183"/>
                  </a:lnTo>
                  <a:lnTo>
                    <a:pt x="809" y="185"/>
                  </a:lnTo>
                  <a:lnTo>
                    <a:pt x="804" y="203"/>
                  </a:lnTo>
                  <a:lnTo>
                    <a:pt x="804" y="218"/>
                  </a:lnTo>
                  <a:lnTo>
                    <a:pt x="809" y="230"/>
                  </a:lnTo>
                  <a:lnTo>
                    <a:pt x="819" y="240"/>
                  </a:lnTo>
                  <a:lnTo>
                    <a:pt x="833" y="246"/>
                  </a:lnTo>
                  <a:lnTo>
                    <a:pt x="851" y="249"/>
                  </a:lnTo>
                  <a:lnTo>
                    <a:pt x="1203" y="249"/>
                  </a:lnTo>
                  <a:lnTo>
                    <a:pt x="1203" y="589"/>
                  </a:lnTo>
                  <a:lnTo>
                    <a:pt x="1201" y="607"/>
                  </a:lnTo>
                  <a:lnTo>
                    <a:pt x="1195" y="621"/>
                  </a:lnTo>
                  <a:lnTo>
                    <a:pt x="1184" y="630"/>
                  </a:lnTo>
                  <a:lnTo>
                    <a:pt x="1171" y="635"/>
                  </a:lnTo>
                  <a:lnTo>
                    <a:pt x="1155" y="636"/>
                  </a:lnTo>
                  <a:lnTo>
                    <a:pt x="1137" y="631"/>
                  </a:lnTo>
                  <a:lnTo>
                    <a:pt x="1135" y="630"/>
                  </a:lnTo>
                  <a:lnTo>
                    <a:pt x="1128" y="627"/>
                  </a:lnTo>
                  <a:lnTo>
                    <a:pt x="1117" y="623"/>
                  </a:lnTo>
                  <a:lnTo>
                    <a:pt x="1104" y="619"/>
                  </a:lnTo>
                  <a:lnTo>
                    <a:pt x="1090" y="614"/>
                  </a:lnTo>
                  <a:lnTo>
                    <a:pt x="1075" y="610"/>
                  </a:lnTo>
                  <a:lnTo>
                    <a:pt x="1061" y="607"/>
                  </a:lnTo>
                  <a:lnTo>
                    <a:pt x="1049" y="606"/>
                  </a:lnTo>
                  <a:lnTo>
                    <a:pt x="1025" y="609"/>
                  </a:lnTo>
                  <a:lnTo>
                    <a:pt x="1003" y="616"/>
                  </a:lnTo>
                  <a:lnTo>
                    <a:pt x="984" y="628"/>
                  </a:lnTo>
                  <a:lnTo>
                    <a:pt x="968" y="643"/>
                  </a:lnTo>
                  <a:lnTo>
                    <a:pt x="956" y="662"/>
                  </a:lnTo>
                  <a:lnTo>
                    <a:pt x="948" y="683"/>
                  </a:lnTo>
                  <a:lnTo>
                    <a:pt x="945" y="706"/>
                  </a:lnTo>
                  <a:lnTo>
                    <a:pt x="948" y="729"/>
                  </a:lnTo>
                  <a:lnTo>
                    <a:pt x="956" y="750"/>
                  </a:lnTo>
                  <a:lnTo>
                    <a:pt x="968" y="768"/>
                  </a:lnTo>
                  <a:lnTo>
                    <a:pt x="984" y="784"/>
                  </a:lnTo>
                  <a:lnTo>
                    <a:pt x="1003" y="796"/>
                  </a:lnTo>
                  <a:lnTo>
                    <a:pt x="1025" y="803"/>
                  </a:lnTo>
                  <a:lnTo>
                    <a:pt x="1049" y="806"/>
                  </a:lnTo>
                  <a:lnTo>
                    <a:pt x="1061" y="805"/>
                  </a:lnTo>
                  <a:lnTo>
                    <a:pt x="1074" y="804"/>
                  </a:lnTo>
                  <a:lnTo>
                    <a:pt x="1088" y="801"/>
                  </a:lnTo>
                  <a:lnTo>
                    <a:pt x="1102" y="799"/>
                  </a:lnTo>
                  <a:lnTo>
                    <a:pt x="1113" y="796"/>
                  </a:lnTo>
                  <a:lnTo>
                    <a:pt x="1123" y="794"/>
                  </a:lnTo>
                  <a:lnTo>
                    <a:pt x="1129" y="792"/>
                  </a:lnTo>
                  <a:lnTo>
                    <a:pt x="1131" y="791"/>
                  </a:lnTo>
                  <a:lnTo>
                    <a:pt x="1147" y="786"/>
                  </a:lnTo>
                  <a:lnTo>
                    <a:pt x="1162" y="784"/>
                  </a:lnTo>
                  <a:lnTo>
                    <a:pt x="1175" y="785"/>
                  </a:lnTo>
                  <a:lnTo>
                    <a:pt x="1186" y="789"/>
                  </a:lnTo>
                  <a:lnTo>
                    <a:pt x="1196" y="797"/>
                  </a:lnTo>
                  <a:lnTo>
                    <a:pt x="1201" y="808"/>
                  </a:lnTo>
                  <a:lnTo>
                    <a:pt x="1203" y="822"/>
                  </a:lnTo>
                  <a:lnTo>
                    <a:pt x="1203" y="1163"/>
                  </a:lnTo>
                  <a:lnTo>
                    <a:pt x="1147" y="1163"/>
                  </a:lnTo>
                  <a:lnTo>
                    <a:pt x="1140" y="1162"/>
                  </a:lnTo>
                  <a:lnTo>
                    <a:pt x="1131" y="1161"/>
                  </a:lnTo>
                  <a:lnTo>
                    <a:pt x="851" y="1161"/>
                  </a:lnTo>
                  <a:lnTo>
                    <a:pt x="833" y="1159"/>
                  </a:lnTo>
                  <a:lnTo>
                    <a:pt x="819" y="1153"/>
                  </a:lnTo>
                  <a:lnTo>
                    <a:pt x="809" y="1143"/>
                  </a:lnTo>
                  <a:lnTo>
                    <a:pt x="804" y="1130"/>
                  </a:lnTo>
                  <a:lnTo>
                    <a:pt x="804" y="1114"/>
                  </a:lnTo>
                  <a:lnTo>
                    <a:pt x="809" y="1098"/>
                  </a:lnTo>
                  <a:lnTo>
                    <a:pt x="810" y="1095"/>
                  </a:lnTo>
                  <a:lnTo>
                    <a:pt x="813" y="1089"/>
                  </a:lnTo>
                  <a:lnTo>
                    <a:pt x="817" y="1079"/>
                  </a:lnTo>
                  <a:lnTo>
                    <a:pt x="821" y="1066"/>
                  </a:lnTo>
                  <a:lnTo>
                    <a:pt x="826" y="1052"/>
                  </a:lnTo>
                  <a:lnTo>
                    <a:pt x="830" y="1038"/>
                  </a:lnTo>
                  <a:lnTo>
                    <a:pt x="833" y="1024"/>
                  </a:lnTo>
                  <a:lnTo>
                    <a:pt x="834" y="1013"/>
                  </a:lnTo>
                  <a:lnTo>
                    <a:pt x="831" y="989"/>
                  </a:lnTo>
                  <a:lnTo>
                    <a:pt x="824" y="968"/>
                  </a:lnTo>
                  <a:lnTo>
                    <a:pt x="812" y="950"/>
                  </a:lnTo>
                  <a:lnTo>
                    <a:pt x="795" y="934"/>
                  </a:lnTo>
                  <a:lnTo>
                    <a:pt x="776" y="922"/>
                  </a:lnTo>
                  <a:lnTo>
                    <a:pt x="755" y="915"/>
                  </a:lnTo>
                  <a:lnTo>
                    <a:pt x="730" y="912"/>
                  </a:lnTo>
                  <a:lnTo>
                    <a:pt x="707" y="915"/>
                  </a:lnTo>
                  <a:lnTo>
                    <a:pt x="685" y="922"/>
                  </a:lnTo>
                  <a:lnTo>
                    <a:pt x="666" y="934"/>
                  </a:lnTo>
                  <a:lnTo>
                    <a:pt x="650" y="950"/>
                  </a:lnTo>
                  <a:lnTo>
                    <a:pt x="638" y="968"/>
                  </a:lnTo>
                  <a:lnTo>
                    <a:pt x="630" y="989"/>
                  </a:lnTo>
                  <a:lnTo>
                    <a:pt x="627" y="1013"/>
                  </a:lnTo>
                  <a:lnTo>
                    <a:pt x="628" y="1024"/>
                  </a:lnTo>
                  <a:lnTo>
                    <a:pt x="631" y="1038"/>
                  </a:lnTo>
                  <a:lnTo>
                    <a:pt x="636" y="1052"/>
                  </a:lnTo>
                  <a:lnTo>
                    <a:pt x="641" y="1066"/>
                  </a:lnTo>
                  <a:lnTo>
                    <a:pt x="645" y="1079"/>
                  </a:lnTo>
                  <a:lnTo>
                    <a:pt x="649" y="1089"/>
                  </a:lnTo>
                  <a:lnTo>
                    <a:pt x="652" y="1095"/>
                  </a:lnTo>
                  <a:lnTo>
                    <a:pt x="653" y="1098"/>
                  </a:lnTo>
                  <a:lnTo>
                    <a:pt x="658" y="1114"/>
                  </a:lnTo>
                  <a:lnTo>
                    <a:pt x="658" y="1130"/>
                  </a:lnTo>
                  <a:lnTo>
                    <a:pt x="653" y="1143"/>
                  </a:lnTo>
                  <a:lnTo>
                    <a:pt x="643" y="1153"/>
                  </a:lnTo>
                  <a:lnTo>
                    <a:pt x="628" y="1159"/>
                  </a:lnTo>
                  <a:lnTo>
                    <a:pt x="610" y="1161"/>
                  </a:lnTo>
                  <a:lnTo>
                    <a:pt x="330" y="1161"/>
                  </a:lnTo>
                  <a:lnTo>
                    <a:pt x="322" y="1162"/>
                  </a:lnTo>
                  <a:lnTo>
                    <a:pt x="315" y="1163"/>
                  </a:lnTo>
                  <a:lnTo>
                    <a:pt x="258" y="1163"/>
                  </a:lnTo>
                  <a:lnTo>
                    <a:pt x="258" y="822"/>
                  </a:lnTo>
                  <a:lnTo>
                    <a:pt x="256" y="805"/>
                  </a:lnTo>
                  <a:lnTo>
                    <a:pt x="250" y="792"/>
                  </a:lnTo>
                  <a:lnTo>
                    <a:pt x="239" y="782"/>
                  </a:lnTo>
                  <a:lnTo>
                    <a:pt x="226" y="777"/>
                  </a:lnTo>
                  <a:lnTo>
                    <a:pt x="210" y="776"/>
                  </a:lnTo>
                  <a:lnTo>
                    <a:pt x="193" y="781"/>
                  </a:lnTo>
                  <a:lnTo>
                    <a:pt x="193" y="781"/>
                  </a:lnTo>
                  <a:lnTo>
                    <a:pt x="189" y="783"/>
                  </a:lnTo>
                  <a:lnTo>
                    <a:pt x="180" y="786"/>
                  </a:lnTo>
                  <a:lnTo>
                    <a:pt x="170" y="790"/>
                  </a:lnTo>
                  <a:lnTo>
                    <a:pt x="157" y="794"/>
                  </a:lnTo>
                  <a:lnTo>
                    <a:pt x="143" y="799"/>
                  </a:lnTo>
                  <a:lnTo>
                    <a:pt x="129" y="802"/>
                  </a:lnTo>
                  <a:lnTo>
                    <a:pt x="116" y="805"/>
                  </a:lnTo>
                  <a:lnTo>
                    <a:pt x="104" y="806"/>
                  </a:lnTo>
                  <a:lnTo>
                    <a:pt x="85" y="804"/>
                  </a:lnTo>
                  <a:lnTo>
                    <a:pt x="66" y="799"/>
                  </a:lnTo>
                  <a:lnTo>
                    <a:pt x="50" y="792"/>
                  </a:lnTo>
                  <a:lnTo>
                    <a:pt x="46" y="789"/>
                  </a:lnTo>
                  <a:lnTo>
                    <a:pt x="31" y="777"/>
                  </a:lnTo>
                  <a:lnTo>
                    <a:pt x="19" y="762"/>
                  </a:lnTo>
                  <a:lnTo>
                    <a:pt x="8" y="745"/>
                  </a:lnTo>
                  <a:lnTo>
                    <a:pt x="2" y="726"/>
                  </a:lnTo>
                  <a:lnTo>
                    <a:pt x="0" y="706"/>
                  </a:lnTo>
                  <a:lnTo>
                    <a:pt x="2" y="686"/>
                  </a:lnTo>
                  <a:lnTo>
                    <a:pt x="8" y="667"/>
                  </a:lnTo>
                  <a:lnTo>
                    <a:pt x="19" y="650"/>
                  </a:lnTo>
                  <a:lnTo>
                    <a:pt x="31" y="635"/>
                  </a:lnTo>
                  <a:lnTo>
                    <a:pt x="46" y="623"/>
                  </a:lnTo>
                  <a:lnTo>
                    <a:pt x="50" y="621"/>
                  </a:lnTo>
                  <a:lnTo>
                    <a:pt x="66" y="613"/>
                  </a:lnTo>
                  <a:lnTo>
                    <a:pt x="85" y="608"/>
                  </a:lnTo>
                  <a:lnTo>
                    <a:pt x="104" y="606"/>
                  </a:lnTo>
                  <a:lnTo>
                    <a:pt x="116" y="607"/>
                  </a:lnTo>
                  <a:lnTo>
                    <a:pt x="129" y="610"/>
                  </a:lnTo>
                  <a:lnTo>
                    <a:pt x="143" y="614"/>
                  </a:lnTo>
                  <a:lnTo>
                    <a:pt x="157" y="618"/>
                  </a:lnTo>
                  <a:lnTo>
                    <a:pt x="170" y="622"/>
                  </a:lnTo>
                  <a:lnTo>
                    <a:pt x="180" y="626"/>
                  </a:lnTo>
                  <a:lnTo>
                    <a:pt x="189" y="629"/>
                  </a:lnTo>
                  <a:lnTo>
                    <a:pt x="193" y="631"/>
                  </a:lnTo>
                  <a:lnTo>
                    <a:pt x="193" y="631"/>
                  </a:lnTo>
                  <a:lnTo>
                    <a:pt x="210" y="636"/>
                  </a:lnTo>
                  <a:lnTo>
                    <a:pt x="226" y="635"/>
                  </a:lnTo>
                  <a:lnTo>
                    <a:pt x="239" y="630"/>
                  </a:lnTo>
                  <a:lnTo>
                    <a:pt x="250" y="621"/>
                  </a:lnTo>
                  <a:lnTo>
                    <a:pt x="256" y="607"/>
                  </a:lnTo>
                  <a:lnTo>
                    <a:pt x="258" y="589"/>
                  </a:lnTo>
                  <a:lnTo>
                    <a:pt x="258" y="249"/>
                  </a:lnTo>
                  <a:lnTo>
                    <a:pt x="610" y="249"/>
                  </a:lnTo>
                  <a:lnTo>
                    <a:pt x="628" y="246"/>
                  </a:lnTo>
                  <a:lnTo>
                    <a:pt x="643" y="240"/>
                  </a:lnTo>
                  <a:lnTo>
                    <a:pt x="653" y="230"/>
                  </a:lnTo>
                  <a:lnTo>
                    <a:pt x="658" y="218"/>
                  </a:lnTo>
                  <a:lnTo>
                    <a:pt x="658" y="203"/>
                  </a:lnTo>
                  <a:lnTo>
                    <a:pt x="653" y="185"/>
                  </a:lnTo>
                  <a:lnTo>
                    <a:pt x="652" y="183"/>
                  </a:lnTo>
                  <a:lnTo>
                    <a:pt x="649" y="176"/>
                  </a:lnTo>
                  <a:lnTo>
                    <a:pt x="645" y="166"/>
                  </a:lnTo>
                  <a:lnTo>
                    <a:pt x="641" y="154"/>
                  </a:lnTo>
                  <a:lnTo>
                    <a:pt x="636" y="139"/>
                  </a:lnTo>
                  <a:lnTo>
                    <a:pt x="631" y="125"/>
                  </a:lnTo>
                  <a:lnTo>
                    <a:pt x="628" y="112"/>
                  </a:lnTo>
                  <a:lnTo>
                    <a:pt x="627" y="100"/>
                  </a:lnTo>
                  <a:lnTo>
                    <a:pt x="630" y="76"/>
                  </a:lnTo>
                  <a:lnTo>
                    <a:pt x="638" y="56"/>
                  </a:lnTo>
                  <a:lnTo>
                    <a:pt x="650" y="37"/>
                  </a:lnTo>
                  <a:lnTo>
                    <a:pt x="666" y="21"/>
                  </a:lnTo>
                  <a:lnTo>
                    <a:pt x="685" y="10"/>
                  </a:lnTo>
                  <a:lnTo>
                    <a:pt x="707" y="2"/>
                  </a:lnTo>
                  <a:lnTo>
                    <a:pt x="7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lIns="68598" tIns="34299" rIns="68598" bIns="34299"/>
            <a:lstStyle/>
            <a:p>
              <a:pPr eaLnBrk="1" hangingPunct="1">
                <a:defRPr/>
              </a:pPr>
              <a:endParaRPr lang="en-US" dirty="0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4305512" y="3452192"/>
              <a:ext cx="569700" cy="567814"/>
              <a:chOff x="4575175" y="3521076"/>
              <a:chExt cx="479425" cy="477838"/>
            </a:xfrm>
            <a:grpFill/>
          </p:grpSpPr>
          <p:sp>
            <p:nvSpPr>
              <p:cNvPr id="128" name="Freeform 54"/>
              <p:cNvSpPr/>
              <p:nvPr/>
            </p:nvSpPr>
            <p:spPr bwMode="auto">
              <a:xfrm>
                <a:off x="4657725" y="3606801"/>
                <a:ext cx="206375" cy="42863"/>
              </a:xfrm>
              <a:custGeom>
                <a:avLst/>
                <a:gdLst>
                  <a:gd name="T0" fmla="*/ 151 w 1438"/>
                  <a:gd name="T1" fmla="*/ 0 h 302"/>
                  <a:gd name="T2" fmla="*/ 1287 w 1438"/>
                  <a:gd name="T3" fmla="*/ 0 h 302"/>
                  <a:gd name="T4" fmla="*/ 1318 w 1438"/>
                  <a:gd name="T5" fmla="*/ 3 h 302"/>
                  <a:gd name="T6" fmla="*/ 1346 w 1438"/>
                  <a:gd name="T7" fmla="*/ 12 h 302"/>
                  <a:gd name="T8" fmla="*/ 1372 w 1438"/>
                  <a:gd name="T9" fmla="*/ 26 h 302"/>
                  <a:gd name="T10" fmla="*/ 1394 w 1438"/>
                  <a:gd name="T11" fmla="*/ 45 h 302"/>
                  <a:gd name="T12" fmla="*/ 1413 w 1438"/>
                  <a:gd name="T13" fmla="*/ 67 h 302"/>
                  <a:gd name="T14" fmla="*/ 1426 w 1438"/>
                  <a:gd name="T15" fmla="*/ 93 h 302"/>
                  <a:gd name="T16" fmla="*/ 1435 w 1438"/>
                  <a:gd name="T17" fmla="*/ 121 h 302"/>
                  <a:gd name="T18" fmla="*/ 1438 w 1438"/>
                  <a:gd name="T19" fmla="*/ 151 h 302"/>
                  <a:gd name="T20" fmla="*/ 1435 w 1438"/>
                  <a:gd name="T21" fmla="*/ 181 h 302"/>
                  <a:gd name="T22" fmla="*/ 1426 w 1438"/>
                  <a:gd name="T23" fmla="*/ 209 h 302"/>
                  <a:gd name="T24" fmla="*/ 1413 w 1438"/>
                  <a:gd name="T25" fmla="*/ 235 h 302"/>
                  <a:gd name="T26" fmla="*/ 1394 w 1438"/>
                  <a:gd name="T27" fmla="*/ 257 h 302"/>
                  <a:gd name="T28" fmla="*/ 1372 w 1438"/>
                  <a:gd name="T29" fmla="*/ 276 h 302"/>
                  <a:gd name="T30" fmla="*/ 1346 w 1438"/>
                  <a:gd name="T31" fmla="*/ 289 h 302"/>
                  <a:gd name="T32" fmla="*/ 1318 w 1438"/>
                  <a:gd name="T33" fmla="*/ 298 h 302"/>
                  <a:gd name="T34" fmla="*/ 1287 w 1438"/>
                  <a:gd name="T35" fmla="*/ 302 h 302"/>
                  <a:gd name="T36" fmla="*/ 151 w 1438"/>
                  <a:gd name="T37" fmla="*/ 302 h 302"/>
                  <a:gd name="T38" fmla="*/ 121 w 1438"/>
                  <a:gd name="T39" fmla="*/ 298 h 302"/>
                  <a:gd name="T40" fmla="*/ 93 w 1438"/>
                  <a:gd name="T41" fmla="*/ 289 h 302"/>
                  <a:gd name="T42" fmla="*/ 66 w 1438"/>
                  <a:gd name="T43" fmla="*/ 276 h 302"/>
                  <a:gd name="T44" fmla="*/ 44 w 1438"/>
                  <a:gd name="T45" fmla="*/ 257 h 302"/>
                  <a:gd name="T46" fmla="*/ 26 w 1438"/>
                  <a:gd name="T47" fmla="*/ 235 h 302"/>
                  <a:gd name="T48" fmla="*/ 12 w 1438"/>
                  <a:gd name="T49" fmla="*/ 209 h 302"/>
                  <a:gd name="T50" fmla="*/ 4 w 1438"/>
                  <a:gd name="T51" fmla="*/ 181 h 302"/>
                  <a:gd name="T52" fmla="*/ 0 w 1438"/>
                  <a:gd name="T53" fmla="*/ 151 h 302"/>
                  <a:gd name="T54" fmla="*/ 4 w 1438"/>
                  <a:gd name="T55" fmla="*/ 121 h 302"/>
                  <a:gd name="T56" fmla="*/ 12 w 1438"/>
                  <a:gd name="T57" fmla="*/ 93 h 302"/>
                  <a:gd name="T58" fmla="*/ 26 w 1438"/>
                  <a:gd name="T59" fmla="*/ 67 h 302"/>
                  <a:gd name="T60" fmla="*/ 44 w 1438"/>
                  <a:gd name="T61" fmla="*/ 45 h 302"/>
                  <a:gd name="T62" fmla="*/ 66 w 1438"/>
                  <a:gd name="T63" fmla="*/ 26 h 302"/>
                  <a:gd name="T64" fmla="*/ 93 w 1438"/>
                  <a:gd name="T65" fmla="*/ 12 h 302"/>
                  <a:gd name="T66" fmla="*/ 121 w 1438"/>
                  <a:gd name="T67" fmla="*/ 3 h 302"/>
                  <a:gd name="T68" fmla="*/ 151 w 1438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2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5"/>
                    </a:lnTo>
                    <a:lnTo>
                      <a:pt x="1413" y="67"/>
                    </a:lnTo>
                    <a:lnTo>
                      <a:pt x="1426" y="93"/>
                    </a:lnTo>
                    <a:lnTo>
                      <a:pt x="1435" y="121"/>
                    </a:lnTo>
                    <a:lnTo>
                      <a:pt x="1438" y="151"/>
                    </a:lnTo>
                    <a:lnTo>
                      <a:pt x="1435" y="181"/>
                    </a:lnTo>
                    <a:lnTo>
                      <a:pt x="1426" y="209"/>
                    </a:lnTo>
                    <a:lnTo>
                      <a:pt x="1413" y="235"/>
                    </a:lnTo>
                    <a:lnTo>
                      <a:pt x="1394" y="257"/>
                    </a:lnTo>
                    <a:lnTo>
                      <a:pt x="1372" y="276"/>
                    </a:lnTo>
                    <a:lnTo>
                      <a:pt x="1346" y="289"/>
                    </a:lnTo>
                    <a:lnTo>
                      <a:pt x="1318" y="298"/>
                    </a:lnTo>
                    <a:lnTo>
                      <a:pt x="1287" y="302"/>
                    </a:lnTo>
                    <a:lnTo>
                      <a:pt x="151" y="302"/>
                    </a:lnTo>
                    <a:lnTo>
                      <a:pt x="121" y="298"/>
                    </a:lnTo>
                    <a:lnTo>
                      <a:pt x="93" y="289"/>
                    </a:lnTo>
                    <a:lnTo>
                      <a:pt x="66" y="276"/>
                    </a:lnTo>
                    <a:lnTo>
                      <a:pt x="44" y="257"/>
                    </a:lnTo>
                    <a:lnTo>
                      <a:pt x="26" y="235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2" y="93"/>
                    </a:lnTo>
                    <a:lnTo>
                      <a:pt x="26" y="67"/>
                    </a:lnTo>
                    <a:lnTo>
                      <a:pt x="44" y="45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29" name="Freeform 55"/>
              <p:cNvSpPr/>
              <p:nvPr/>
            </p:nvSpPr>
            <p:spPr bwMode="auto">
              <a:xfrm>
                <a:off x="4657725" y="3687763"/>
                <a:ext cx="206375" cy="42863"/>
              </a:xfrm>
              <a:custGeom>
                <a:avLst/>
                <a:gdLst>
                  <a:gd name="T0" fmla="*/ 151 w 1438"/>
                  <a:gd name="T1" fmla="*/ 0 h 301"/>
                  <a:gd name="T2" fmla="*/ 1287 w 1438"/>
                  <a:gd name="T3" fmla="*/ 0 h 301"/>
                  <a:gd name="T4" fmla="*/ 1318 w 1438"/>
                  <a:gd name="T5" fmla="*/ 3 h 301"/>
                  <a:gd name="T6" fmla="*/ 1346 w 1438"/>
                  <a:gd name="T7" fmla="*/ 12 h 301"/>
                  <a:gd name="T8" fmla="*/ 1372 w 1438"/>
                  <a:gd name="T9" fmla="*/ 26 h 301"/>
                  <a:gd name="T10" fmla="*/ 1394 w 1438"/>
                  <a:gd name="T11" fmla="*/ 44 h 301"/>
                  <a:gd name="T12" fmla="*/ 1413 w 1438"/>
                  <a:gd name="T13" fmla="*/ 66 h 301"/>
                  <a:gd name="T14" fmla="*/ 1426 w 1438"/>
                  <a:gd name="T15" fmla="*/ 92 h 301"/>
                  <a:gd name="T16" fmla="*/ 1435 w 1438"/>
                  <a:gd name="T17" fmla="*/ 120 h 301"/>
                  <a:gd name="T18" fmla="*/ 1438 w 1438"/>
                  <a:gd name="T19" fmla="*/ 150 h 301"/>
                  <a:gd name="T20" fmla="*/ 1435 w 1438"/>
                  <a:gd name="T21" fmla="*/ 181 h 301"/>
                  <a:gd name="T22" fmla="*/ 1426 w 1438"/>
                  <a:gd name="T23" fmla="*/ 210 h 301"/>
                  <a:gd name="T24" fmla="*/ 1413 w 1438"/>
                  <a:gd name="T25" fmla="*/ 235 h 301"/>
                  <a:gd name="T26" fmla="*/ 1394 w 1438"/>
                  <a:gd name="T27" fmla="*/ 258 h 301"/>
                  <a:gd name="T28" fmla="*/ 1372 w 1438"/>
                  <a:gd name="T29" fmla="*/ 275 h 301"/>
                  <a:gd name="T30" fmla="*/ 1346 w 1438"/>
                  <a:gd name="T31" fmla="*/ 290 h 301"/>
                  <a:gd name="T32" fmla="*/ 1318 w 1438"/>
                  <a:gd name="T33" fmla="*/ 298 h 301"/>
                  <a:gd name="T34" fmla="*/ 1287 w 1438"/>
                  <a:gd name="T35" fmla="*/ 301 h 301"/>
                  <a:gd name="T36" fmla="*/ 151 w 1438"/>
                  <a:gd name="T37" fmla="*/ 301 h 301"/>
                  <a:gd name="T38" fmla="*/ 121 w 1438"/>
                  <a:gd name="T39" fmla="*/ 298 h 301"/>
                  <a:gd name="T40" fmla="*/ 93 w 1438"/>
                  <a:gd name="T41" fmla="*/ 290 h 301"/>
                  <a:gd name="T42" fmla="*/ 66 w 1438"/>
                  <a:gd name="T43" fmla="*/ 275 h 301"/>
                  <a:gd name="T44" fmla="*/ 44 w 1438"/>
                  <a:gd name="T45" fmla="*/ 258 h 301"/>
                  <a:gd name="T46" fmla="*/ 26 w 1438"/>
                  <a:gd name="T47" fmla="*/ 235 h 301"/>
                  <a:gd name="T48" fmla="*/ 12 w 1438"/>
                  <a:gd name="T49" fmla="*/ 210 h 301"/>
                  <a:gd name="T50" fmla="*/ 4 w 1438"/>
                  <a:gd name="T51" fmla="*/ 181 h 301"/>
                  <a:gd name="T52" fmla="*/ 0 w 1438"/>
                  <a:gd name="T53" fmla="*/ 150 h 301"/>
                  <a:gd name="T54" fmla="*/ 4 w 1438"/>
                  <a:gd name="T55" fmla="*/ 120 h 301"/>
                  <a:gd name="T56" fmla="*/ 12 w 1438"/>
                  <a:gd name="T57" fmla="*/ 92 h 301"/>
                  <a:gd name="T58" fmla="*/ 26 w 1438"/>
                  <a:gd name="T59" fmla="*/ 66 h 301"/>
                  <a:gd name="T60" fmla="*/ 44 w 1438"/>
                  <a:gd name="T61" fmla="*/ 44 h 301"/>
                  <a:gd name="T62" fmla="*/ 66 w 1438"/>
                  <a:gd name="T63" fmla="*/ 26 h 301"/>
                  <a:gd name="T64" fmla="*/ 93 w 1438"/>
                  <a:gd name="T65" fmla="*/ 12 h 301"/>
                  <a:gd name="T66" fmla="*/ 121 w 1438"/>
                  <a:gd name="T67" fmla="*/ 3 h 301"/>
                  <a:gd name="T68" fmla="*/ 151 w 1438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1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4"/>
                    </a:lnTo>
                    <a:lnTo>
                      <a:pt x="1413" y="66"/>
                    </a:lnTo>
                    <a:lnTo>
                      <a:pt x="1426" y="92"/>
                    </a:lnTo>
                    <a:lnTo>
                      <a:pt x="1435" y="120"/>
                    </a:lnTo>
                    <a:lnTo>
                      <a:pt x="1438" y="150"/>
                    </a:lnTo>
                    <a:lnTo>
                      <a:pt x="1435" y="181"/>
                    </a:lnTo>
                    <a:lnTo>
                      <a:pt x="1426" y="210"/>
                    </a:lnTo>
                    <a:lnTo>
                      <a:pt x="1413" y="235"/>
                    </a:lnTo>
                    <a:lnTo>
                      <a:pt x="1394" y="258"/>
                    </a:lnTo>
                    <a:lnTo>
                      <a:pt x="1372" y="275"/>
                    </a:lnTo>
                    <a:lnTo>
                      <a:pt x="1346" y="290"/>
                    </a:lnTo>
                    <a:lnTo>
                      <a:pt x="1318" y="298"/>
                    </a:lnTo>
                    <a:lnTo>
                      <a:pt x="1287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8"/>
                    </a:lnTo>
                    <a:lnTo>
                      <a:pt x="26" y="235"/>
                    </a:lnTo>
                    <a:lnTo>
                      <a:pt x="12" y="210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30" name="Freeform 56"/>
              <p:cNvSpPr/>
              <p:nvPr/>
            </p:nvSpPr>
            <p:spPr bwMode="auto">
              <a:xfrm>
                <a:off x="4657725" y="3768726"/>
                <a:ext cx="125413" cy="44450"/>
              </a:xfrm>
              <a:custGeom>
                <a:avLst/>
                <a:gdLst>
                  <a:gd name="T0" fmla="*/ 151 w 870"/>
                  <a:gd name="T1" fmla="*/ 0 h 301"/>
                  <a:gd name="T2" fmla="*/ 720 w 870"/>
                  <a:gd name="T3" fmla="*/ 0 h 301"/>
                  <a:gd name="T4" fmla="*/ 750 w 870"/>
                  <a:gd name="T5" fmla="*/ 4 h 301"/>
                  <a:gd name="T6" fmla="*/ 778 w 870"/>
                  <a:gd name="T7" fmla="*/ 12 h 301"/>
                  <a:gd name="T8" fmla="*/ 805 w 870"/>
                  <a:gd name="T9" fmla="*/ 26 h 301"/>
                  <a:gd name="T10" fmla="*/ 827 w 870"/>
                  <a:gd name="T11" fmla="*/ 44 h 301"/>
                  <a:gd name="T12" fmla="*/ 845 w 870"/>
                  <a:gd name="T13" fmla="*/ 67 h 301"/>
                  <a:gd name="T14" fmla="*/ 859 w 870"/>
                  <a:gd name="T15" fmla="*/ 92 h 301"/>
                  <a:gd name="T16" fmla="*/ 867 w 870"/>
                  <a:gd name="T17" fmla="*/ 120 h 301"/>
                  <a:gd name="T18" fmla="*/ 870 w 870"/>
                  <a:gd name="T19" fmla="*/ 151 h 301"/>
                  <a:gd name="T20" fmla="*/ 867 w 870"/>
                  <a:gd name="T21" fmla="*/ 181 h 301"/>
                  <a:gd name="T22" fmla="*/ 859 w 870"/>
                  <a:gd name="T23" fmla="*/ 209 h 301"/>
                  <a:gd name="T24" fmla="*/ 845 w 870"/>
                  <a:gd name="T25" fmla="*/ 234 h 301"/>
                  <a:gd name="T26" fmla="*/ 827 w 870"/>
                  <a:gd name="T27" fmla="*/ 257 h 301"/>
                  <a:gd name="T28" fmla="*/ 805 w 870"/>
                  <a:gd name="T29" fmla="*/ 275 h 301"/>
                  <a:gd name="T30" fmla="*/ 778 w 870"/>
                  <a:gd name="T31" fmla="*/ 290 h 301"/>
                  <a:gd name="T32" fmla="*/ 750 w 870"/>
                  <a:gd name="T33" fmla="*/ 298 h 301"/>
                  <a:gd name="T34" fmla="*/ 720 w 870"/>
                  <a:gd name="T35" fmla="*/ 301 h 301"/>
                  <a:gd name="T36" fmla="*/ 151 w 870"/>
                  <a:gd name="T37" fmla="*/ 301 h 301"/>
                  <a:gd name="T38" fmla="*/ 121 w 870"/>
                  <a:gd name="T39" fmla="*/ 298 h 301"/>
                  <a:gd name="T40" fmla="*/ 93 w 870"/>
                  <a:gd name="T41" fmla="*/ 290 h 301"/>
                  <a:gd name="T42" fmla="*/ 66 w 870"/>
                  <a:gd name="T43" fmla="*/ 275 h 301"/>
                  <a:gd name="T44" fmla="*/ 44 w 870"/>
                  <a:gd name="T45" fmla="*/ 257 h 301"/>
                  <a:gd name="T46" fmla="*/ 26 w 870"/>
                  <a:gd name="T47" fmla="*/ 234 h 301"/>
                  <a:gd name="T48" fmla="*/ 12 w 870"/>
                  <a:gd name="T49" fmla="*/ 209 h 301"/>
                  <a:gd name="T50" fmla="*/ 4 w 870"/>
                  <a:gd name="T51" fmla="*/ 181 h 301"/>
                  <a:gd name="T52" fmla="*/ 0 w 870"/>
                  <a:gd name="T53" fmla="*/ 151 h 301"/>
                  <a:gd name="T54" fmla="*/ 4 w 870"/>
                  <a:gd name="T55" fmla="*/ 120 h 301"/>
                  <a:gd name="T56" fmla="*/ 12 w 870"/>
                  <a:gd name="T57" fmla="*/ 92 h 301"/>
                  <a:gd name="T58" fmla="*/ 26 w 870"/>
                  <a:gd name="T59" fmla="*/ 67 h 301"/>
                  <a:gd name="T60" fmla="*/ 44 w 870"/>
                  <a:gd name="T61" fmla="*/ 44 h 301"/>
                  <a:gd name="T62" fmla="*/ 66 w 870"/>
                  <a:gd name="T63" fmla="*/ 26 h 301"/>
                  <a:gd name="T64" fmla="*/ 93 w 870"/>
                  <a:gd name="T65" fmla="*/ 12 h 301"/>
                  <a:gd name="T66" fmla="*/ 121 w 870"/>
                  <a:gd name="T67" fmla="*/ 4 h 301"/>
                  <a:gd name="T68" fmla="*/ 151 w 87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301">
                    <a:moveTo>
                      <a:pt x="151" y="0"/>
                    </a:moveTo>
                    <a:lnTo>
                      <a:pt x="720" y="0"/>
                    </a:lnTo>
                    <a:lnTo>
                      <a:pt x="750" y="4"/>
                    </a:lnTo>
                    <a:lnTo>
                      <a:pt x="778" y="12"/>
                    </a:lnTo>
                    <a:lnTo>
                      <a:pt x="805" y="26"/>
                    </a:lnTo>
                    <a:lnTo>
                      <a:pt x="827" y="44"/>
                    </a:lnTo>
                    <a:lnTo>
                      <a:pt x="845" y="67"/>
                    </a:lnTo>
                    <a:lnTo>
                      <a:pt x="859" y="92"/>
                    </a:lnTo>
                    <a:lnTo>
                      <a:pt x="867" y="120"/>
                    </a:lnTo>
                    <a:lnTo>
                      <a:pt x="870" y="151"/>
                    </a:lnTo>
                    <a:lnTo>
                      <a:pt x="867" y="181"/>
                    </a:lnTo>
                    <a:lnTo>
                      <a:pt x="859" y="209"/>
                    </a:lnTo>
                    <a:lnTo>
                      <a:pt x="845" y="234"/>
                    </a:lnTo>
                    <a:lnTo>
                      <a:pt x="827" y="257"/>
                    </a:lnTo>
                    <a:lnTo>
                      <a:pt x="805" y="275"/>
                    </a:lnTo>
                    <a:lnTo>
                      <a:pt x="778" y="290"/>
                    </a:lnTo>
                    <a:lnTo>
                      <a:pt x="750" y="298"/>
                    </a:lnTo>
                    <a:lnTo>
                      <a:pt x="720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31" name="Freeform 57"/>
              <p:cNvSpPr/>
              <p:nvPr/>
            </p:nvSpPr>
            <p:spPr bwMode="auto">
              <a:xfrm>
                <a:off x="4575175" y="3521076"/>
                <a:ext cx="371475" cy="477838"/>
              </a:xfrm>
              <a:custGeom>
                <a:avLst/>
                <a:gdLst>
                  <a:gd name="T0" fmla="*/ 152 w 2574"/>
                  <a:gd name="T1" fmla="*/ 0 h 3310"/>
                  <a:gd name="T2" fmla="*/ 2423 w 2574"/>
                  <a:gd name="T3" fmla="*/ 0 h 3310"/>
                  <a:gd name="T4" fmla="*/ 2453 w 2574"/>
                  <a:gd name="T5" fmla="*/ 3 h 3310"/>
                  <a:gd name="T6" fmla="*/ 2481 w 2574"/>
                  <a:gd name="T7" fmla="*/ 12 h 3310"/>
                  <a:gd name="T8" fmla="*/ 2507 w 2574"/>
                  <a:gd name="T9" fmla="*/ 26 h 3310"/>
                  <a:gd name="T10" fmla="*/ 2529 w 2574"/>
                  <a:gd name="T11" fmla="*/ 44 h 3310"/>
                  <a:gd name="T12" fmla="*/ 2548 w 2574"/>
                  <a:gd name="T13" fmla="*/ 67 h 3310"/>
                  <a:gd name="T14" fmla="*/ 2562 w 2574"/>
                  <a:gd name="T15" fmla="*/ 92 h 3310"/>
                  <a:gd name="T16" fmla="*/ 2571 w 2574"/>
                  <a:gd name="T17" fmla="*/ 120 h 3310"/>
                  <a:gd name="T18" fmla="*/ 2574 w 2574"/>
                  <a:gd name="T19" fmla="*/ 150 h 3310"/>
                  <a:gd name="T20" fmla="*/ 2574 w 2574"/>
                  <a:gd name="T21" fmla="*/ 374 h 3310"/>
                  <a:gd name="T22" fmla="*/ 2272 w 2574"/>
                  <a:gd name="T23" fmla="*/ 896 h 3310"/>
                  <a:gd name="T24" fmla="*/ 2272 w 2574"/>
                  <a:gd name="T25" fmla="*/ 301 h 3310"/>
                  <a:gd name="T26" fmla="*/ 304 w 2574"/>
                  <a:gd name="T27" fmla="*/ 301 h 3310"/>
                  <a:gd name="T28" fmla="*/ 304 w 2574"/>
                  <a:gd name="T29" fmla="*/ 3008 h 3310"/>
                  <a:gd name="T30" fmla="*/ 2272 w 2574"/>
                  <a:gd name="T31" fmla="*/ 3008 h 3310"/>
                  <a:gd name="T32" fmla="*/ 2272 w 2574"/>
                  <a:gd name="T33" fmla="*/ 2634 h 3310"/>
                  <a:gd name="T34" fmla="*/ 2430 w 2574"/>
                  <a:gd name="T35" fmla="*/ 2530 h 3310"/>
                  <a:gd name="T36" fmla="*/ 2458 w 2574"/>
                  <a:gd name="T37" fmla="*/ 2508 h 3310"/>
                  <a:gd name="T38" fmla="*/ 2482 w 2574"/>
                  <a:gd name="T39" fmla="*/ 2483 h 3310"/>
                  <a:gd name="T40" fmla="*/ 2502 w 2574"/>
                  <a:gd name="T41" fmla="*/ 2454 h 3310"/>
                  <a:gd name="T42" fmla="*/ 2574 w 2574"/>
                  <a:gd name="T43" fmla="*/ 2330 h 3310"/>
                  <a:gd name="T44" fmla="*/ 2574 w 2574"/>
                  <a:gd name="T45" fmla="*/ 3159 h 3310"/>
                  <a:gd name="T46" fmla="*/ 2571 w 2574"/>
                  <a:gd name="T47" fmla="*/ 3189 h 3310"/>
                  <a:gd name="T48" fmla="*/ 2562 w 2574"/>
                  <a:gd name="T49" fmla="*/ 3217 h 3310"/>
                  <a:gd name="T50" fmla="*/ 2548 w 2574"/>
                  <a:gd name="T51" fmla="*/ 3243 h 3310"/>
                  <a:gd name="T52" fmla="*/ 2529 w 2574"/>
                  <a:gd name="T53" fmla="*/ 3265 h 3310"/>
                  <a:gd name="T54" fmla="*/ 2507 w 2574"/>
                  <a:gd name="T55" fmla="*/ 3284 h 3310"/>
                  <a:gd name="T56" fmla="*/ 2481 w 2574"/>
                  <a:gd name="T57" fmla="*/ 3297 h 3310"/>
                  <a:gd name="T58" fmla="*/ 2453 w 2574"/>
                  <a:gd name="T59" fmla="*/ 3307 h 3310"/>
                  <a:gd name="T60" fmla="*/ 2423 w 2574"/>
                  <a:gd name="T61" fmla="*/ 3310 h 3310"/>
                  <a:gd name="T62" fmla="*/ 152 w 2574"/>
                  <a:gd name="T63" fmla="*/ 3310 h 3310"/>
                  <a:gd name="T64" fmla="*/ 121 w 2574"/>
                  <a:gd name="T65" fmla="*/ 3307 h 3310"/>
                  <a:gd name="T66" fmla="*/ 93 w 2574"/>
                  <a:gd name="T67" fmla="*/ 3297 h 3310"/>
                  <a:gd name="T68" fmla="*/ 67 w 2574"/>
                  <a:gd name="T69" fmla="*/ 3284 h 3310"/>
                  <a:gd name="T70" fmla="*/ 45 w 2574"/>
                  <a:gd name="T71" fmla="*/ 3265 h 3310"/>
                  <a:gd name="T72" fmla="*/ 26 w 2574"/>
                  <a:gd name="T73" fmla="*/ 3243 h 3310"/>
                  <a:gd name="T74" fmla="*/ 13 w 2574"/>
                  <a:gd name="T75" fmla="*/ 3217 h 3310"/>
                  <a:gd name="T76" fmla="*/ 3 w 2574"/>
                  <a:gd name="T77" fmla="*/ 3189 h 3310"/>
                  <a:gd name="T78" fmla="*/ 0 w 2574"/>
                  <a:gd name="T79" fmla="*/ 3159 h 3310"/>
                  <a:gd name="T80" fmla="*/ 0 w 2574"/>
                  <a:gd name="T81" fmla="*/ 150 h 3310"/>
                  <a:gd name="T82" fmla="*/ 3 w 2574"/>
                  <a:gd name="T83" fmla="*/ 120 h 3310"/>
                  <a:gd name="T84" fmla="*/ 13 w 2574"/>
                  <a:gd name="T85" fmla="*/ 92 h 3310"/>
                  <a:gd name="T86" fmla="*/ 26 w 2574"/>
                  <a:gd name="T87" fmla="*/ 67 h 3310"/>
                  <a:gd name="T88" fmla="*/ 45 w 2574"/>
                  <a:gd name="T89" fmla="*/ 44 h 3310"/>
                  <a:gd name="T90" fmla="*/ 67 w 2574"/>
                  <a:gd name="T91" fmla="*/ 26 h 3310"/>
                  <a:gd name="T92" fmla="*/ 93 w 2574"/>
                  <a:gd name="T93" fmla="*/ 12 h 3310"/>
                  <a:gd name="T94" fmla="*/ 121 w 2574"/>
                  <a:gd name="T95" fmla="*/ 3 h 3310"/>
                  <a:gd name="T96" fmla="*/ 152 w 2574"/>
                  <a:gd name="T97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4" h="3310">
                    <a:moveTo>
                      <a:pt x="152" y="0"/>
                    </a:moveTo>
                    <a:lnTo>
                      <a:pt x="2423" y="0"/>
                    </a:lnTo>
                    <a:lnTo>
                      <a:pt x="2453" y="3"/>
                    </a:lnTo>
                    <a:lnTo>
                      <a:pt x="2481" y="12"/>
                    </a:lnTo>
                    <a:lnTo>
                      <a:pt x="2507" y="26"/>
                    </a:lnTo>
                    <a:lnTo>
                      <a:pt x="2529" y="44"/>
                    </a:lnTo>
                    <a:lnTo>
                      <a:pt x="2548" y="67"/>
                    </a:lnTo>
                    <a:lnTo>
                      <a:pt x="2562" y="92"/>
                    </a:lnTo>
                    <a:lnTo>
                      <a:pt x="2571" y="120"/>
                    </a:lnTo>
                    <a:lnTo>
                      <a:pt x="2574" y="150"/>
                    </a:lnTo>
                    <a:lnTo>
                      <a:pt x="2574" y="374"/>
                    </a:lnTo>
                    <a:lnTo>
                      <a:pt x="2272" y="896"/>
                    </a:lnTo>
                    <a:lnTo>
                      <a:pt x="2272" y="301"/>
                    </a:lnTo>
                    <a:lnTo>
                      <a:pt x="304" y="301"/>
                    </a:lnTo>
                    <a:lnTo>
                      <a:pt x="304" y="3008"/>
                    </a:lnTo>
                    <a:lnTo>
                      <a:pt x="2272" y="3008"/>
                    </a:lnTo>
                    <a:lnTo>
                      <a:pt x="2272" y="2634"/>
                    </a:lnTo>
                    <a:lnTo>
                      <a:pt x="2430" y="2530"/>
                    </a:lnTo>
                    <a:lnTo>
                      <a:pt x="2458" y="2508"/>
                    </a:lnTo>
                    <a:lnTo>
                      <a:pt x="2482" y="2483"/>
                    </a:lnTo>
                    <a:lnTo>
                      <a:pt x="2502" y="2454"/>
                    </a:lnTo>
                    <a:lnTo>
                      <a:pt x="2574" y="2330"/>
                    </a:lnTo>
                    <a:lnTo>
                      <a:pt x="2574" y="3159"/>
                    </a:lnTo>
                    <a:lnTo>
                      <a:pt x="2571" y="3189"/>
                    </a:lnTo>
                    <a:lnTo>
                      <a:pt x="2562" y="3217"/>
                    </a:lnTo>
                    <a:lnTo>
                      <a:pt x="2548" y="3243"/>
                    </a:lnTo>
                    <a:lnTo>
                      <a:pt x="2529" y="3265"/>
                    </a:lnTo>
                    <a:lnTo>
                      <a:pt x="2507" y="3284"/>
                    </a:lnTo>
                    <a:lnTo>
                      <a:pt x="2481" y="3297"/>
                    </a:lnTo>
                    <a:lnTo>
                      <a:pt x="2453" y="3307"/>
                    </a:lnTo>
                    <a:lnTo>
                      <a:pt x="2423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32" name="Freeform 58"/>
              <p:cNvSpPr>
                <a:spLocks noEditPoints="1"/>
              </p:cNvSpPr>
              <p:nvPr/>
            </p:nvSpPr>
            <p:spPr bwMode="auto">
              <a:xfrm>
                <a:off x="4826000" y="3575051"/>
                <a:ext cx="228600" cy="341313"/>
              </a:xfrm>
              <a:custGeom>
                <a:avLst/>
                <a:gdLst>
                  <a:gd name="T0" fmla="*/ 131 w 1591"/>
                  <a:gd name="T1" fmla="*/ 1996 h 2370"/>
                  <a:gd name="T2" fmla="*/ 223 w 1591"/>
                  <a:gd name="T3" fmla="*/ 2040 h 2370"/>
                  <a:gd name="T4" fmla="*/ 308 w 1591"/>
                  <a:gd name="T5" fmla="*/ 2097 h 2370"/>
                  <a:gd name="T6" fmla="*/ 439 w 1591"/>
                  <a:gd name="T7" fmla="*/ 1980 h 2370"/>
                  <a:gd name="T8" fmla="*/ 389 w 1591"/>
                  <a:gd name="T9" fmla="*/ 1934 h 2370"/>
                  <a:gd name="T10" fmla="*/ 314 w 1591"/>
                  <a:gd name="T11" fmla="*/ 1883 h 2370"/>
                  <a:gd name="T12" fmla="*/ 245 w 1591"/>
                  <a:gd name="T13" fmla="*/ 1849 h 2370"/>
                  <a:gd name="T14" fmla="*/ 187 w 1591"/>
                  <a:gd name="T15" fmla="*/ 1829 h 2370"/>
                  <a:gd name="T16" fmla="*/ 141 w 1591"/>
                  <a:gd name="T17" fmla="*/ 1820 h 2370"/>
                  <a:gd name="T18" fmla="*/ 1118 w 1591"/>
                  <a:gd name="T19" fmla="*/ 0 h 2370"/>
                  <a:gd name="T20" fmla="*/ 1173 w 1591"/>
                  <a:gd name="T21" fmla="*/ 7 h 2370"/>
                  <a:gd name="T22" fmla="*/ 1240 w 1591"/>
                  <a:gd name="T23" fmla="*/ 25 h 2370"/>
                  <a:gd name="T24" fmla="*/ 1319 w 1591"/>
                  <a:gd name="T25" fmla="*/ 57 h 2370"/>
                  <a:gd name="T26" fmla="*/ 1407 w 1591"/>
                  <a:gd name="T27" fmla="*/ 108 h 2370"/>
                  <a:gd name="T28" fmla="*/ 1478 w 1591"/>
                  <a:gd name="T29" fmla="*/ 163 h 2370"/>
                  <a:gd name="T30" fmla="*/ 1528 w 1591"/>
                  <a:gd name="T31" fmla="*/ 215 h 2370"/>
                  <a:gd name="T32" fmla="*/ 1561 w 1591"/>
                  <a:gd name="T33" fmla="*/ 261 h 2370"/>
                  <a:gd name="T34" fmla="*/ 1580 w 1591"/>
                  <a:gd name="T35" fmla="*/ 297 h 2370"/>
                  <a:gd name="T36" fmla="*/ 1588 w 1591"/>
                  <a:gd name="T37" fmla="*/ 320 h 2370"/>
                  <a:gd name="T38" fmla="*/ 1591 w 1591"/>
                  <a:gd name="T39" fmla="*/ 344 h 2370"/>
                  <a:gd name="T40" fmla="*/ 1581 w 1591"/>
                  <a:gd name="T41" fmla="*/ 379 h 2370"/>
                  <a:gd name="T42" fmla="*/ 625 w 1591"/>
                  <a:gd name="T43" fmla="*/ 2021 h 2370"/>
                  <a:gd name="T44" fmla="*/ 116 w 1591"/>
                  <a:gd name="T45" fmla="*/ 2357 h 2370"/>
                  <a:gd name="T46" fmla="*/ 77 w 1591"/>
                  <a:gd name="T47" fmla="*/ 2370 h 2370"/>
                  <a:gd name="T48" fmla="*/ 36 w 1591"/>
                  <a:gd name="T49" fmla="*/ 2359 h 2370"/>
                  <a:gd name="T50" fmla="*/ 12 w 1591"/>
                  <a:gd name="T51" fmla="*/ 2338 h 2370"/>
                  <a:gd name="T52" fmla="*/ 0 w 1591"/>
                  <a:gd name="T53" fmla="*/ 2306 h 2370"/>
                  <a:gd name="T54" fmla="*/ 34 w 1591"/>
                  <a:gd name="T55" fmla="*/ 1702 h 2370"/>
                  <a:gd name="T56" fmla="*/ 45 w 1591"/>
                  <a:gd name="T57" fmla="*/ 1670 h 2370"/>
                  <a:gd name="T58" fmla="*/ 1002 w 1591"/>
                  <a:gd name="T59" fmla="*/ 27 h 2370"/>
                  <a:gd name="T60" fmla="*/ 1034 w 1591"/>
                  <a:gd name="T61" fmla="*/ 7 h 2370"/>
                  <a:gd name="T62" fmla="*/ 1048 w 1591"/>
                  <a:gd name="T63" fmla="*/ 4 h 2370"/>
                  <a:gd name="T64" fmla="*/ 1076 w 1591"/>
                  <a:gd name="T65" fmla="*/ 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1" h="2370">
                    <a:moveTo>
                      <a:pt x="141" y="1820"/>
                    </a:moveTo>
                    <a:lnTo>
                      <a:pt x="131" y="1996"/>
                    </a:lnTo>
                    <a:lnTo>
                      <a:pt x="177" y="2016"/>
                    </a:lnTo>
                    <a:lnTo>
                      <a:pt x="223" y="2040"/>
                    </a:lnTo>
                    <a:lnTo>
                      <a:pt x="267" y="2067"/>
                    </a:lnTo>
                    <a:lnTo>
                      <a:pt x="308" y="2097"/>
                    </a:lnTo>
                    <a:lnTo>
                      <a:pt x="455" y="2000"/>
                    </a:lnTo>
                    <a:lnTo>
                      <a:pt x="439" y="1980"/>
                    </a:lnTo>
                    <a:lnTo>
                      <a:pt x="417" y="1958"/>
                    </a:lnTo>
                    <a:lnTo>
                      <a:pt x="389" y="1934"/>
                    </a:lnTo>
                    <a:lnTo>
                      <a:pt x="355" y="1909"/>
                    </a:lnTo>
                    <a:lnTo>
                      <a:pt x="314" y="1883"/>
                    </a:lnTo>
                    <a:lnTo>
                      <a:pt x="278" y="1864"/>
                    </a:lnTo>
                    <a:lnTo>
                      <a:pt x="245" y="1849"/>
                    </a:lnTo>
                    <a:lnTo>
                      <a:pt x="214" y="1837"/>
                    </a:lnTo>
                    <a:lnTo>
                      <a:pt x="187" y="1829"/>
                    </a:lnTo>
                    <a:lnTo>
                      <a:pt x="163" y="1824"/>
                    </a:lnTo>
                    <a:lnTo>
                      <a:pt x="141" y="1820"/>
                    </a:lnTo>
                    <a:close/>
                    <a:moveTo>
                      <a:pt x="1095" y="0"/>
                    </a:moveTo>
                    <a:lnTo>
                      <a:pt x="1118" y="0"/>
                    </a:lnTo>
                    <a:lnTo>
                      <a:pt x="1144" y="2"/>
                    </a:lnTo>
                    <a:lnTo>
                      <a:pt x="1173" y="7"/>
                    </a:lnTo>
                    <a:lnTo>
                      <a:pt x="1205" y="14"/>
                    </a:lnTo>
                    <a:lnTo>
                      <a:pt x="1240" y="25"/>
                    </a:lnTo>
                    <a:lnTo>
                      <a:pt x="1278" y="39"/>
                    </a:lnTo>
                    <a:lnTo>
                      <a:pt x="1319" y="57"/>
                    </a:lnTo>
                    <a:lnTo>
                      <a:pt x="1362" y="81"/>
                    </a:lnTo>
                    <a:lnTo>
                      <a:pt x="1407" y="108"/>
                    </a:lnTo>
                    <a:lnTo>
                      <a:pt x="1446" y="136"/>
                    </a:lnTo>
                    <a:lnTo>
                      <a:pt x="1478" y="163"/>
                    </a:lnTo>
                    <a:lnTo>
                      <a:pt x="1505" y="190"/>
                    </a:lnTo>
                    <a:lnTo>
                      <a:pt x="1528" y="215"/>
                    </a:lnTo>
                    <a:lnTo>
                      <a:pt x="1546" y="239"/>
                    </a:lnTo>
                    <a:lnTo>
                      <a:pt x="1561" y="261"/>
                    </a:lnTo>
                    <a:lnTo>
                      <a:pt x="1571" y="280"/>
                    </a:lnTo>
                    <a:lnTo>
                      <a:pt x="1580" y="297"/>
                    </a:lnTo>
                    <a:lnTo>
                      <a:pt x="1585" y="311"/>
                    </a:lnTo>
                    <a:lnTo>
                      <a:pt x="1588" y="320"/>
                    </a:lnTo>
                    <a:lnTo>
                      <a:pt x="1589" y="325"/>
                    </a:lnTo>
                    <a:lnTo>
                      <a:pt x="1591" y="344"/>
                    </a:lnTo>
                    <a:lnTo>
                      <a:pt x="1588" y="363"/>
                    </a:lnTo>
                    <a:lnTo>
                      <a:pt x="1581" y="379"/>
                    </a:lnTo>
                    <a:lnTo>
                      <a:pt x="634" y="2008"/>
                    </a:lnTo>
                    <a:lnTo>
                      <a:pt x="625" y="2021"/>
                    </a:lnTo>
                    <a:lnTo>
                      <a:pt x="611" y="2033"/>
                    </a:lnTo>
                    <a:lnTo>
                      <a:pt x="116" y="2357"/>
                    </a:lnTo>
                    <a:lnTo>
                      <a:pt x="97" y="2367"/>
                    </a:lnTo>
                    <a:lnTo>
                      <a:pt x="77" y="2370"/>
                    </a:lnTo>
                    <a:lnTo>
                      <a:pt x="56" y="2368"/>
                    </a:lnTo>
                    <a:lnTo>
                      <a:pt x="36" y="2359"/>
                    </a:lnTo>
                    <a:lnTo>
                      <a:pt x="23" y="2350"/>
                    </a:lnTo>
                    <a:lnTo>
                      <a:pt x="12" y="2338"/>
                    </a:lnTo>
                    <a:lnTo>
                      <a:pt x="5" y="2323"/>
                    </a:lnTo>
                    <a:lnTo>
                      <a:pt x="0" y="2306"/>
                    </a:lnTo>
                    <a:lnTo>
                      <a:pt x="0" y="2290"/>
                    </a:lnTo>
                    <a:lnTo>
                      <a:pt x="34" y="1702"/>
                    </a:lnTo>
                    <a:lnTo>
                      <a:pt x="38" y="1685"/>
                    </a:lnTo>
                    <a:lnTo>
                      <a:pt x="45" y="1670"/>
                    </a:lnTo>
                    <a:lnTo>
                      <a:pt x="991" y="41"/>
                    </a:lnTo>
                    <a:lnTo>
                      <a:pt x="1002" y="27"/>
                    </a:lnTo>
                    <a:lnTo>
                      <a:pt x="1016" y="15"/>
                    </a:lnTo>
                    <a:lnTo>
                      <a:pt x="1034" y="7"/>
                    </a:lnTo>
                    <a:lnTo>
                      <a:pt x="1038" y="6"/>
                    </a:lnTo>
                    <a:lnTo>
                      <a:pt x="1048" y="4"/>
                    </a:lnTo>
                    <a:lnTo>
                      <a:pt x="1060" y="2"/>
                    </a:lnTo>
                    <a:lnTo>
                      <a:pt x="1076" y="0"/>
                    </a:lnTo>
                    <a:lnTo>
                      <a:pt x="10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33" name="Freeform 59"/>
              <p:cNvSpPr/>
              <p:nvPr/>
            </p:nvSpPr>
            <p:spPr bwMode="auto">
              <a:xfrm>
                <a:off x="4645025" y="3849688"/>
                <a:ext cx="166688" cy="84138"/>
              </a:xfrm>
              <a:custGeom>
                <a:avLst/>
                <a:gdLst>
                  <a:gd name="T0" fmla="*/ 557 w 1155"/>
                  <a:gd name="T1" fmla="*/ 5 h 591"/>
                  <a:gd name="T2" fmla="*/ 583 w 1155"/>
                  <a:gd name="T3" fmla="*/ 28 h 591"/>
                  <a:gd name="T4" fmla="*/ 591 w 1155"/>
                  <a:gd name="T5" fmla="*/ 111 h 591"/>
                  <a:gd name="T6" fmla="*/ 560 w 1155"/>
                  <a:gd name="T7" fmla="*/ 199 h 591"/>
                  <a:gd name="T8" fmla="*/ 569 w 1155"/>
                  <a:gd name="T9" fmla="*/ 242 h 591"/>
                  <a:gd name="T10" fmla="*/ 587 w 1155"/>
                  <a:gd name="T11" fmla="*/ 270 h 591"/>
                  <a:gd name="T12" fmla="*/ 637 w 1155"/>
                  <a:gd name="T13" fmla="*/ 278 h 591"/>
                  <a:gd name="T14" fmla="*/ 681 w 1155"/>
                  <a:gd name="T15" fmla="*/ 323 h 591"/>
                  <a:gd name="T16" fmla="*/ 693 w 1155"/>
                  <a:gd name="T17" fmla="*/ 357 h 591"/>
                  <a:gd name="T18" fmla="*/ 847 w 1155"/>
                  <a:gd name="T19" fmla="*/ 351 h 591"/>
                  <a:gd name="T20" fmla="*/ 996 w 1155"/>
                  <a:gd name="T21" fmla="*/ 366 h 591"/>
                  <a:gd name="T22" fmla="*/ 1118 w 1155"/>
                  <a:gd name="T23" fmla="*/ 373 h 591"/>
                  <a:gd name="T24" fmla="*/ 1149 w 1155"/>
                  <a:gd name="T25" fmla="*/ 400 h 591"/>
                  <a:gd name="T26" fmla="*/ 1154 w 1155"/>
                  <a:gd name="T27" fmla="*/ 441 h 591"/>
                  <a:gd name="T28" fmla="*/ 1131 w 1155"/>
                  <a:gd name="T29" fmla="*/ 475 h 591"/>
                  <a:gd name="T30" fmla="*/ 1066 w 1155"/>
                  <a:gd name="T31" fmla="*/ 482 h 591"/>
                  <a:gd name="T32" fmla="*/ 957 w 1155"/>
                  <a:gd name="T33" fmla="*/ 467 h 591"/>
                  <a:gd name="T34" fmla="*/ 843 w 1155"/>
                  <a:gd name="T35" fmla="*/ 452 h 591"/>
                  <a:gd name="T36" fmla="*/ 738 w 1155"/>
                  <a:gd name="T37" fmla="*/ 461 h 591"/>
                  <a:gd name="T38" fmla="*/ 679 w 1155"/>
                  <a:gd name="T39" fmla="*/ 486 h 591"/>
                  <a:gd name="T40" fmla="*/ 636 w 1155"/>
                  <a:gd name="T41" fmla="*/ 492 h 591"/>
                  <a:gd name="T42" fmla="*/ 603 w 1155"/>
                  <a:gd name="T43" fmla="*/ 477 h 591"/>
                  <a:gd name="T44" fmla="*/ 576 w 1155"/>
                  <a:gd name="T45" fmla="*/ 454 h 591"/>
                  <a:gd name="T46" fmla="*/ 571 w 1155"/>
                  <a:gd name="T47" fmla="*/ 407 h 591"/>
                  <a:gd name="T48" fmla="*/ 537 w 1155"/>
                  <a:gd name="T49" fmla="*/ 457 h 591"/>
                  <a:gd name="T50" fmla="*/ 495 w 1155"/>
                  <a:gd name="T51" fmla="*/ 471 h 591"/>
                  <a:gd name="T52" fmla="*/ 455 w 1155"/>
                  <a:gd name="T53" fmla="*/ 456 h 591"/>
                  <a:gd name="T54" fmla="*/ 439 w 1155"/>
                  <a:gd name="T55" fmla="*/ 419 h 591"/>
                  <a:gd name="T56" fmla="*/ 450 w 1155"/>
                  <a:gd name="T57" fmla="*/ 390 h 591"/>
                  <a:gd name="T58" fmla="*/ 458 w 1155"/>
                  <a:gd name="T59" fmla="*/ 369 h 591"/>
                  <a:gd name="T60" fmla="*/ 422 w 1155"/>
                  <a:gd name="T61" fmla="*/ 404 h 591"/>
                  <a:gd name="T62" fmla="*/ 379 w 1155"/>
                  <a:gd name="T63" fmla="*/ 428 h 591"/>
                  <a:gd name="T64" fmla="*/ 335 w 1155"/>
                  <a:gd name="T65" fmla="*/ 417 h 591"/>
                  <a:gd name="T66" fmla="*/ 314 w 1155"/>
                  <a:gd name="T67" fmla="*/ 379 h 591"/>
                  <a:gd name="T68" fmla="*/ 364 w 1155"/>
                  <a:gd name="T69" fmla="*/ 288 h 591"/>
                  <a:gd name="T70" fmla="*/ 252 w 1155"/>
                  <a:gd name="T71" fmla="*/ 393 h 591"/>
                  <a:gd name="T72" fmla="*/ 96 w 1155"/>
                  <a:gd name="T73" fmla="*/ 581 h 591"/>
                  <a:gd name="T74" fmla="*/ 49 w 1155"/>
                  <a:gd name="T75" fmla="*/ 590 h 591"/>
                  <a:gd name="T76" fmla="*/ 9 w 1155"/>
                  <a:gd name="T77" fmla="*/ 569 h 591"/>
                  <a:gd name="T78" fmla="*/ 2 w 1155"/>
                  <a:gd name="T79" fmla="*/ 527 h 591"/>
                  <a:gd name="T80" fmla="*/ 138 w 1155"/>
                  <a:gd name="T81" fmla="*/ 351 h 591"/>
                  <a:gd name="T82" fmla="*/ 344 w 1155"/>
                  <a:gd name="T83" fmla="*/ 123 h 591"/>
                  <a:gd name="T84" fmla="*/ 398 w 1155"/>
                  <a:gd name="T85" fmla="*/ 70 h 591"/>
                  <a:gd name="T86" fmla="*/ 462 w 1155"/>
                  <a:gd name="T87" fmla="*/ 20 h 591"/>
                  <a:gd name="T88" fmla="*/ 534 w 1155"/>
                  <a:gd name="T89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5" h="591">
                    <a:moveTo>
                      <a:pt x="534" y="0"/>
                    </a:moveTo>
                    <a:lnTo>
                      <a:pt x="545" y="2"/>
                    </a:lnTo>
                    <a:lnTo>
                      <a:pt x="557" y="5"/>
                    </a:lnTo>
                    <a:lnTo>
                      <a:pt x="567" y="10"/>
                    </a:lnTo>
                    <a:lnTo>
                      <a:pt x="576" y="18"/>
                    </a:lnTo>
                    <a:lnTo>
                      <a:pt x="583" y="28"/>
                    </a:lnTo>
                    <a:lnTo>
                      <a:pt x="591" y="54"/>
                    </a:lnTo>
                    <a:lnTo>
                      <a:pt x="593" y="82"/>
                    </a:lnTo>
                    <a:lnTo>
                      <a:pt x="591" y="111"/>
                    </a:lnTo>
                    <a:lnTo>
                      <a:pt x="584" y="140"/>
                    </a:lnTo>
                    <a:lnTo>
                      <a:pt x="573" y="170"/>
                    </a:lnTo>
                    <a:lnTo>
                      <a:pt x="560" y="199"/>
                    </a:lnTo>
                    <a:lnTo>
                      <a:pt x="543" y="230"/>
                    </a:lnTo>
                    <a:lnTo>
                      <a:pt x="557" y="235"/>
                    </a:lnTo>
                    <a:lnTo>
                      <a:pt x="569" y="242"/>
                    </a:lnTo>
                    <a:lnTo>
                      <a:pt x="579" y="254"/>
                    </a:lnTo>
                    <a:lnTo>
                      <a:pt x="583" y="263"/>
                    </a:lnTo>
                    <a:lnTo>
                      <a:pt x="587" y="270"/>
                    </a:lnTo>
                    <a:lnTo>
                      <a:pt x="604" y="269"/>
                    </a:lnTo>
                    <a:lnTo>
                      <a:pt x="620" y="272"/>
                    </a:lnTo>
                    <a:lnTo>
                      <a:pt x="637" y="278"/>
                    </a:lnTo>
                    <a:lnTo>
                      <a:pt x="653" y="289"/>
                    </a:lnTo>
                    <a:lnTo>
                      <a:pt x="668" y="303"/>
                    </a:lnTo>
                    <a:lnTo>
                      <a:pt x="681" y="323"/>
                    </a:lnTo>
                    <a:lnTo>
                      <a:pt x="689" y="338"/>
                    </a:lnTo>
                    <a:lnTo>
                      <a:pt x="692" y="349"/>
                    </a:lnTo>
                    <a:lnTo>
                      <a:pt x="693" y="357"/>
                    </a:lnTo>
                    <a:lnTo>
                      <a:pt x="746" y="351"/>
                    </a:lnTo>
                    <a:lnTo>
                      <a:pt x="797" y="350"/>
                    </a:lnTo>
                    <a:lnTo>
                      <a:pt x="847" y="351"/>
                    </a:lnTo>
                    <a:lnTo>
                      <a:pt x="897" y="355"/>
                    </a:lnTo>
                    <a:lnTo>
                      <a:pt x="946" y="361"/>
                    </a:lnTo>
                    <a:lnTo>
                      <a:pt x="996" y="366"/>
                    </a:lnTo>
                    <a:lnTo>
                      <a:pt x="1048" y="369"/>
                    </a:lnTo>
                    <a:lnTo>
                      <a:pt x="1101" y="371"/>
                    </a:lnTo>
                    <a:lnTo>
                      <a:pt x="1118" y="373"/>
                    </a:lnTo>
                    <a:lnTo>
                      <a:pt x="1131" y="379"/>
                    </a:lnTo>
                    <a:lnTo>
                      <a:pt x="1142" y="389"/>
                    </a:lnTo>
                    <a:lnTo>
                      <a:pt x="1149" y="400"/>
                    </a:lnTo>
                    <a:lnTo>
                      <a:pt x="1154" y="413"/>
                    </a:lnTo>
                    <a:lnTo>
                      <a:pt x="1155" y="427"/>
                    </a:lnTo>
                    <a:lnTo>
                      <a:pt x="1154" y="441"/>
                    </a:lnTo>
                    <a:lnTo>
                      <a:pt x="1149" y="454"/>
                    </a:lnTo>
                    <a:lnTo>
                      <a:pt x="1142" y="466"/>
                    </a:lnTo>
                    <a:lnTo>
                      <a:pt x="1131" y="475"/>
                    </a:lnTo>
                    <a:lnTo>
                      <a:pt x="1118" y="481"/>
                    </a:lnTo>
                    <a:lnTo>
                      <a:pt x="1101" y="483"/>
                    </a:lnTo>
                    <a:lnTo>
                      <a:pt x="1066" y="482"/>
                    </a:lnTo>
                    <a:lnTo>
                      <a:pt x="1031" y="478"/>
                    </a:lnTo>
                    <a:lnTo>
                      <a:pt x="993" y="473"/>
                    </a:lnTo>
                    <a:lnTo>
                      <a:pt x="957" y="467"/>
                    </a:lnTo>
                    <a:lnTo>
                      <a:pt x="919" y="460"/>
                    </a:lnTo>
                    <a:lnTo>
                      <a:pt x="881" y="455"/>
                    </a:lnTo>
                    <a:lnTo>
                      <a:pt x="843" y="452"/>
                    </a:lnTo>
                    <a:lnTo>
                      <a:pt x="807" y="451"/>
                    </a:lnTo>
                    <a:lnTo>
                      <a:pt x="771" y="454"/>
                    </a:lnTo>
                    <a:lnTo>
                      <a:pt x="738" y="461"/>
                    </a:lnTo>
                    <a:lnTo>
                      <a:pt x="705" y="474"/>
                    </a:lnTo>
                    <a:lnTo>
                      <a:pt x="693" y="480"/>
                    </a:lnTo>
                    <a:lnTo>
                      <a:pt x="679" y="486"/>
                    </a:lnTo>
                    <a:lnTo>
                      <a:pt x="664" y="492"/>
                    </a:lnTo>
                    <a:lnTo>
                      <a:pt x="651" y="494"/>
                    </a:lnTo>
                    <a:lnTo>
                      <a:pt x="636" y="492"/>
                    </a:lnTo>
                    <a:lnTo>
                      <a:pt x="626" y="487"/>
                    </a:lnTo>
                    <a:lnTo>
                      <a:pt x="614" y="482"/>
                    </a:lnTo>
                    <a:lnTo>
                      <a:pt x="603" y="477"/>
                    </a:lnTo>
                    <a:lnTo>
                      <a:pt x="592" y="471"/>
                    </a:lnTo>
                    <a:lnTo>
                      <a:pt x="584" y="464"/>
                    </a:lnTo>
                    <a:lnTo>
                      <a:pt x="576" y="454"/>
                    </a:lnTo>
                    <a:lnTo>
                      <a:pt x="572" y="442"/>
                    </a:lnTo>
                    <a:lnTo>
                      <a:pt x="571" y="423"/>
                    </a:lnTo>
                    <a:lnTo>
                      <a:pt x="571" y="407"/>
                    </a:lnTo>
                    <a:lnTo>
                      <a:pt x="560" y="427"/>
                    </a:lnTo>
                    <a:lnTo>
                      <a:pt x="547" y="446"/>
                    </a:lnTo>
                    <a:lnTo>
                      <a:pt x="537" y="457"/>
                    </a:lnTo>
                    <a:lnTo>
                      <a:pt x="524" y="466"/>
                    </a:lnTo>
                    <a:lnTo>
                      <a:pt x="509" y="470"/>
                    </a:lnTo>
                    <a:lnTo>
                      <a:pt x="495" y="471"/>
                    </a:lnTo>
                    <a:lnTo>
                      <a:pt x="480" y="469"/>
                    </a:lnTo>
                    <a:lnTo>
                      <a:pt x="467" y="464"/>
                    </a:lnTo>
                    <a:lnTo>
                      <a:pt x="455" y="456"/>
                    </a:lnTo>
                    <a:lnTo>
                      <a:pt x="446" y="446"/>
                    </a:lnTo>
                    <a:lnTo>
                      <a:pt x="440" y="433"/>
                    </a:lnTo>
                    <a:lnTo>
                      <a:pt x="439" y="419"/>
                    </a:lnTo>
                    <a:lnTo>
                      <a:pt x="444" y="402"/>
                    </a:lnTo>
                    <a:lnTo>
                      <a:pt x="447" y="396"/>
                    </a:lnTo>
                    <a:lnTo>
                      <a:pt x="450" y="390"/>
                    </a:lnTo>
                    <a:lnTo>
                      <a:pt x="450" y="390"/>
                    </a:lnTo>
                    <a:lnTo>
                      <a:pt x="449" y="390"/>
                    </a:lnTo>
                    <a:lnTo>
                      <a:pt x="458" y="369"/>
                    </a:lnTo>
                    <a:lnTo>
                      <a:pt x="445" y="378"/>
                    </a:lnTo>
                    <a:lnTo>
                      <a:pt x="432" y="390"/>
                    </a:lnTo>
                    <a:lnTo>
                      <a:pt x="422" y="404"/>
                    </a:lnTo>
                    <a:lnTo>
                      <a:pt x="409" y="417"/>
                    </a:lnTo>
                    <a:lnTo>
                      <a:pt x="394" y="425"/>
                    </a:lnTo>
                    <a:lnTo>
                      <a:pt x="379" y="428"/>
                    </a:lnTo>
                    <a:lnTo>
                      <a:pt x="363" y="428"/>
                    </a:lnTo>
                    <a:lnTo>
                      <a:pt x="348" y="424"/>
                    </a:lnTo>
                    <a:lnTo>
                      <a:pt x="335" y="417"/>
                    </a:lnTo>
                    <a:lnTo>
                      <a:pt x="324" y="406"/>
                    </a:lnTo>
                    <a:lnTo>
                      <a:pt x="317" y="394"/>
                    </a:lnTo>
                    <a:lnTo>
                      <a:pt x="314" y="379"/>
                    </a:lnTo>
                    <a:lnTo>
                      <a:pt x="316" y="364"/>
                    </a:lnTo>
                    <a:lnTo>
                      <a:pt x="323" y="347"/>
                    </a:lnTo>
                    <a:lnTo>
                      <a:pt x="364" y="288"/>
                    </a:lnTo>
                    <a:lnTo>
                      <a:pt x="404" y="226"/>
                    </a:lnTo>
                    <a:lnTo>
                      <a:pt x="326" y="309"/>
                    </a:lnTo>
                    <a:lnTo>
                      <a:pt x="252" y="393"/>
                    </a:lnTo>
                    <a:lnTo>
                      <a:pt x="179" y="480"/>
                    </a:lnTo>
                    <a:lnTo>
                      <a:pt x="108" y="569"/>
                    </a:lnTo>
                    <a:lnTo>
                      <a:pt x="96" y="581"/>
                    </a:lnTo>
                    <a:lnTo>
                      <a:pt x="80" y="588"/>
                    </a:lnTo>
                    <a:lnTo>
                      <a:pt x="65" y="591"/>
                    </a:lnTo>
                    <a:lnTo>
                      <a:pt x="49" y="590"/>
                    </a:lnTo>
                    <a:lnTo>
                      <a:pt x="33" y="586"/>
                    </a:lnTo>
                    <a:lnTo>
                      <a:pt x="21" y="579"/>
                    </a:lnTo>
                    <a:lnTo>
                      <a:pt x="9" y="569"/>
                    </a:lnTo>
                    <a:lnTo>
                      <a:pt x="2" y="556"/>
                    </a:lnTo>
                    <a:lnTo>
                      <a:pt x="0" y="542"/>
                    </a:lnTo>
                    <a:lnTo>
                      <a:pt x="2" y="527"/>
                    </a:lnTo>
                    <a:lnTo>
                      <a:pt x="11" y="511"/>
                    </a:lnTo>
                    <a:lnTo>
                      <a:pt x="74" y="431"/>
                    </a:lnTo>
                    <a:lnTo>
                      <a:pt x="138" y="351"/>
                    </a:lnTo>
                    <a:lnTo>
                      <a:pt x="204" y="273"/>
                    </a:lnTo>
                    <a:lnTo>
                      <a:pt x="273" y="196"/>
                    </a:lnTo>
                    <a:lnTo>
                      <a:pt x="344" y="123"/>
                    </a:lnTo>
                    <a:lnTo>
                      <a:pt x="361" y="107"/>
                    </a:lnTo>
                    <a:lnTo>
                      <a:pt x="380" y="89"/>
                    </a:lnTo>
                    <a:lnTo>
                      <a:pt x="398" y="70"/>
                    </a:lnTo>
                    <a:lnTo>
                      <a:pt x="418" y="52"/>
                    </a:lnTo>
                    <a:lnTo>
                      <a:pt x="439" y="35"/>
                    </a:lnTo>
                    <a:lnTo>
                      <a:pt x="462" y="20"/>
                    </a:lnTo>
                    <a:lnTo>
                      <a:pt x="485" y="9"/>
                    </a:lnTo>
                    <a:lnTo>
                      <a:pt x="509" y="2"/>
                    </a:lnTo>
                    <a:lnTo>
                      <a:pt x="5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lIns="68598" tIns="34299" rIns="68598" bIns="34299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21" name="Freeform 9"/>
          <p:cNvSpPr/>
          <p:nvPr/>
        </p:nvSpPr>
        <p:spPr bwMode="auto">
          <a:xfrm rot="900000">
            <a:off x="5164139" y="4627563"/>
            <a:ext cx="1431925" cy="1384300"/>
          </a:xfrm>
          <a:custGeom>
            <a:avLst/>
            <a:gdLst>
              <a:gd name="T0" fmla="*/ 642 w 1202"/>
              <a:gd name="T1" fmla="*/ 10 h 1162"/>
              <a:gd name="T2" fmla="*/ 652 w 1202"/>
              <a:gd name="T3" fmla="*/ 64 h 1162"/>
              <a:gd name="T4" fmla="*/ 640 w 1202"/>
              <a:gd name="T5" fmla="*/ 96 h 1162"/>
              <a:gd name="T6" fmla="*/ 626 w 1202"/>
              <a:gd name="T7" fmla="*/ 149 h 1162"/>
              <a:gd name="T8" fmla="*/ 665 w 1202"/>
              <a:gd name="T9" fmla="*/ 227 h 1162"/>
              <a:gd name="T10" fmla="*/ 754 w 1202"/>
              <a:gd name="T11" fmla="*/ 247 h 1162"/>
              <a:gd name="T12" fmla="*/ 822 w 1202"/>
              <a:gd name="T13" fmla="*/ 194 h 1162"/>
              <a:gd name="T14" fmla="*/ 829 w 1202"/>
              <a:gd name="T15" fmla="*/ 124 h 1162"/>
              <a:gd name="T16" fmla="*/ 811 w 1202"/>
              <a:gd name="T17" fmla="*/ 73 h 1162"/>
              <a:gd name="T18" fmla="*/ 803 w 1202"/>
              <a:gd name="T19" fmla="*/ 32 h 1162"/>
              <a:gd name="T20" fmla="*/ 849 w 1202"/>
              <a:gd name="T21" fmla="*/ 0 h 1162"/>
              <a:gd name="T22" fmla="*/ 1200 w 1202"/>
              <a:gd name="T23" fmla="*/ 70 h 1162"/>
              <a:gd name="T24" fmla="*/ 1180 w 1202"/>
              <a:gd name="T25" fmla="*/ 381 h 1162"/>
              <a:gd name="T26" fmla="*/ 1131 w 1202"/>
              <a:gd name="T27" fmla="*/ 381 h 1162"/>
              <a:gd name="T28" fmla="*/ 1087 w 1202"/>
              <a:gd name="T29" fmla="*/ 365 h 1162"/>
              <a:gd name="T30" fmla="*/ 1022 w 1202"/>
              <a:gd name="T31" fmla="*/ 360 h 1162"/>
              <a:gd name="T32" fmla="*/ 953 w 1202"/>
              <a:gd name="T33" fmla="*/ 413 h 1162"/>
              <a:gd name="T34" fmla="*/ 953 w 1202"/>
              <a:gd name="T35" fmla="*/ 501 h 1162"/>
              <a:gd name="T36" fmla="*/ 1022 w 1202"/>
              <a:gd name="T37" fmla="*/ 554 h 1162"/>
              <a:gd name="T38" fmla="*/ 1087 w 1202"/>
              <a:gd name="T39" fmla="*/ 549 h 1162"/>
              <a:gd name="T40" fmla="*/ 1131 w 1202"/>
              <a:gd name="T41" fmla="*/ 533 h 1162"/>
              <a:gd name="T42" fmla="*/ 1175 w 1202"/>
              <a:gd name="T43" fmla="*/ 530 h 1162"/>
              <a:gd name="T44" fmla="*/ 1200 w 1202"/>
              <a:gd name="T45" fmla="*/ 574 h 1162"/>
              <a:gd name="T46" fmla="*/ 1202 w 1202"/>
              <a:gd name="T47" fmla="*/ 913 h 1162"/>
              <a:gd name="T48" fmla="*/ 832 w 1202"/>
              <a:gd name="T49" fmla="*/ 915 h 1162"/>
              <a:gd name="T50" fmla="*/ 801 w 1202"/>
              <a:gd name="T51" fmla="*/ 959 h 1162"/>
              <a:gd name="T52" fmla="*/ 812 w 1202"/>
              <a:gd name="T53" fmla="*/ 989 h 1162"/>
              <a:gd name="T54" fmla="*/ 829 w 1202"/>
              <a:gd name="T55" fmla="*/ 1038 h 1162"/>
              <a:gd name="T56" fmla="*/ 826 w 1202"/>
              <a:gd name="T57" fmla="*/ 1099 h 1162"/>
              <a:gd name="T58" fmla="*/ 787 w 1202"/>
              <a:gd name="T59" fmla="*/ 1146 h 1162"/>
              <a:gd name="T60" fmla="*/ 709 w 1202"/>
              <a:gd name="T61" fmla="*/ 1160 h 1162"/>
              <a:gd name="T62" fmla="*/ 644 w 1202"/>
              <a:gd name="T63" fmla="*/ 1118 h 1162"/>
              <a:gd name="T64" fmla="*/ 626 w 1202"/>
              <a:gd name="T65" fmla="*/ 1062 h 1162"/>
              <a:gd name="T66" fmla="*/ 639 w 1202"/>
              <a:gd name="T67" fmla="*/ 1011 h 1162"/>
              <a:gd name="T68" fmla="*/ 652 w 1202"/>
              <a:gd name="T69" fmla="*/ 977 h 1162"/>
              <a:gd name="T70" fmla="*/ 652 w 1202"/>
              <a:gd name="T71" fmla="*/ 932 h 1162"/>
              <a:gd name="T72" fmla="*/ 329 w 1202"/>
              <a:gd name="T73" fmla="*/ 913 h 1162"/>
              <a:gd name="T74" fmla="*/ 256 w 1202"/>
              <a:gd name="T75" fmla="*/ 558 h 1162"/>
              <a:gd name="T76" fmla="*/ 221 w 1202"/>
              <a:gd name="T77" fmla="*/ 527 h 1162"/>
              <a:gd name="T78" fmla="*/ 182 w 1202"/>
              <a:gd name="T79" fmla="*/ 536 h 1162"/>
              <a:gd name="T80" fmla="*/ 131 w 1202"/>
              <a:gd name="T81" fmla="*/ 553 h 1162"/>
              <a:gd name="T82" fmla="*/ 58 w 1202"/>
              <a:gd name="T83" fmla="*/ 547 h 1162"/>
              <a:gd name="T84" fmla="*/ 3 w 1202"/>
              <a:gd name="T85" fmla="*/ 480 h 1162"/>
              <a:gd name="T86" fmla="*/ 24 w 1202"/>
              <a:gd name="T87" fmla="*/ 394 h 1162"/>
              <a:gd name="T88" fmla="*/ 104 w 1202"/>
              <a:gd name="T89" fmla="*/ 357 h 1162"/>
              <a:gd name="T90" fmla="*/ 159 w 1202"/>
              <a:gd name="T91" fmla="*/ 370 h 1162"/>
              <a:gd name="T92" fmla="*/ 193 w 1202"/>
              <a:gd name="T93" fmla="*/ 382 h 1162"/>
              <a:gd name="T94" fmla="*/ 249 w 1202"/>
              <a:gd name="T95" fmla="*/ 372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02" h="1162">
                <a:moveTo>
                  <a:pt x="258" y="0"/>
                </a:moveTo>
                <a:lnTo>
                  <a:pt x="610" y="0"/>
                </a:lnTo>
                <a:lnTo>
                  <a:pt x="627" y="3"/>
                </a:lnTo>
                <a:lnTo>
                  <a:pt x="642" y="10"/>
                </a:lnTo>
                <a:lnTo>
                  <a:pt x="652" y="19"/>
                </a:lnTo>
                <a:lnTo>
                  <a:pt x="657" y="32"/>
                </a:lnTo>
                <a:lnTo>
                  <a:pt x="657" y="47"/>
                </a:lnTo>
                <a:lnTo>
                  <a:pt x="652" y="64"/>
                </a:lnTo>
                <a:lnTo>
                  <a:pt x="651" y="67"/>
                </a:lnTo>
                <a:lnTo>
                  <a:pt x="648" y="73"/>
                </a:lnTo>
                <a:lnTo>
                  <a:pt x="644" y="83"/>
                </a:lnTo>
                <a:lnTo>
                  <a:pt x="640" y="96"/>
                </a:lnTo>
                <a:lnTo>
                  <a:pt x="635" y="109"/>
                </a:lnTo>
                <a:lnTo>
                  <a:pt x="630" y="124"/>
                </a:lnTo>
                <a:lnTo>
                  <a:pt x="627" y="138"/>
                </a:lnTo>
                <a:lnTo>
                  <a:pt x="626" y="149"/>
                </a:lnTo>
                <a:lnTo>
                  <a:pt x="629" y="173"/>
                </a:lnTo>
                <a:lnTo>
                  <a:pt x="637" y="194"/>
                </a:lnTo>
                <a:lnTo>
                  <a:pt x="649" y="212"/>
                </a:lnTo>
                <a:lnTo>
                  <a:pt x="665" y="227"/>
                </a:lnTo>
                <a:lnTo>
                  <a:pt x="684" y="240"/>
                </a:lnTo>
                <a:lnTo>
                  <a:pt x="706" y="247"/>
                </a:lnTo>
                <a:lnTo>
                  <a:pt x="729" y="250"/>
                </a:lnTo>
                <a:lnTo>
                  <a:pt x="754" y="247"/>
                </a:lnTo>
                <a:lnTo>
                  <a:pt x="775" y="240"/>
                </a:lnTo>
                <a:lnTo>
                  <a:pt x="794" y="227"/>
                </a:lnTo>
                <a:lnTo>
                  <a:pt x="811" y="212"/>
                </a:lnTo>
                <a:lnTo>
                  <a:pt x="822" y="194"/>
                </a:lnTo>
                <a:lnTo>
                  <a:pt x="830" y="173"/>
                </a:lnTo>
                <a:lnTo>
                  <a:pt x="833" y="149"/>
                </a:lnTo>
                <a:lnTo>
                  <a:pt x="832" y="138"/>
                </a:lnTo>
                <a:lnTo>
                  <a:pt x="829" y="124"/>
                </a:lnTo>
                <a:lnTo>
                  <a:pt x="825" y="109"/>
                </a:lnTo>
                <a:lnTo>
                  <a:pt x="820" y="96"/>
                </a:lnTo>
                <a:lnTo>
                  <a:pt x="815" y="83"/>
                </a:lnTo>
                <a:lnTo>
                  <a:pt x="811" y="73"/>
                </a:lnTo>
                <a:lnTo>
                  <a:pt x="808" y="67"/>
                </a:lnTo>
                <a:lnTo>
                  <a:pt x="807" y="64"/>
                </a:lnTo>
                <a:lnTo>
                  <a:pt x="801" y="47"/>
                </a:lnTo>
                <a:lnTo>
                  <a:pt x="803" y="32"/>
                </a:lnTo>
                <a:lnTo>
                  <a:pt x="808" y="19"/>
                </a:lnTo>
                <a:lnTo>
                  <a:pt x="818" y="10"/>
                </a:lnTo>
                <a:lnTo>
                  <a:pt x="832" y="3"/>
                </a:lnTo>
                <a:lnTo>
                  <a:pt x="849" y="0"/>
                </a:lnTo>
                <a:lnTo>
                  <a:pt x="1202" y="0"/>
                </a:lnTo>
                <a:lnTo>
                  <a:pt x="1202" y="55"/>
                </a:lnTo>
                <a:lnTo>
                  <a:pt x="1201" y="63"/>
                </a:lnTo>
                <a:lnTo>
                  <a:pt x="1200" y="70"/>
                </a:lnTo>
                <a:lnTo>
                  <a:pt x="1200" y="340"/>
                </a:lnTo>
                <a:lnTo>
                  <a:pt x="1198" y="358"/>
                </a:lnTo>
                <a:lnTo>
                  <a:pt x="1190" y="372"/>
                </a:lnTo>
                <a:lnTo>
                  <a:pt x="1180" y="381"/>
                </a:lnTo>
                <a:lnTo>
                  <a:pt x="1167" y="386"/>
                </a:lnTo>
                <a:lnTo>
                  <a:pt x="1152" y="387"/>
                </a:lnTo>
                <a:lnTo>
                  <a:pt x="1134" y="382"/>
                </a:lnTo>
                <a:lnTo>
                  <a:pt x="1131" y="381"/>
                </a:lnTo>
                <a:lnTo>
                  <a:pt x="1124" y="378"/>
                </a:lnTo>
                <a:lnTo>
                  <a:pt x="1114" y="374"/>
                </a:lnTo>
                <a:lnTo>
                  <a:pt x="1101" y="370"/>
                </a:lnTo>
                <a:lnTo>
                  <a:pt x="1087" y="365"/>
                </a:lnTo>
                <a:lnTo>
                  <a:pt x="1072" y="361"/>
                </a:lnTo>
                <a:lnTo>
                  <a:pt x="1058" y="358"/>
                </a:lnTo>
                <a:lnTo>
                  <a:pt x="1046" y="357"/>
                </a:lnTo>
                <a:lnTo>
                  <a:pt x="1022" y="360"/>
                </a:lnTo>
                <a:lnTo>
                  <a:pt x="1000" y="367"/>
                </a:lnTo>
                <a:lnTo>
                  <a:pt x="981" y="379"/>
                </a:lnTo>
                <a:lnTo>
                  <a:pt x="965" y="394"/>
                </a:lnTo>
                <a:lnTo>
                  <a:pt x="953" y="413"/>
                </a:lnTo>
                <a:lnTo>
                  <a:pt x="945" y="434"/>
                </a:lnTo>
                <a:lnTo>
                  <a:pt x="942" y="456"/>
                </a:lnTo>
                <a:lnTo>
                  <a:pt x="945" y="480"/>
                </a:lnTo>
                <a:lnTo>
                  <a:pt x="953" y="501"/>
                </a:lnTo>
                <a:lnTo>
                  <a:pt x="965" y="520"/>
                </a:lnTo>
                <a:lnTo>
                  <a:pt x="981" y="535"/>
                </a:lnTo>
                <a:lnTo>
                  <a:pt x="1000" y="547"/>
                </a:lnTo>
                <a:lnTo>
                  <a:pt x="1022" y="554"/>
                </a:lnTo>
                <a:lnTo>
                  <a:pt x="1046" y="557"/>
                </a:lnTo>
                <a:lnTo>
                  <a:pt x="1058" y="556"/>
                </a:lnTo>
                <a:lnTo>
                  <a:pt x="1072" y="553"/>
                </a:lnTo>
                <a:lnTo>
                  <a:pt x="1087" y="549"/>
                </a:lnTo>
                <a:lnTo>
                  <a:pt x="1101" y="544"/>
                </a:lnTo>
                <a:lnTo>
                  <a:pt x="1114" y="540"/>
                </a:lnTo>
                <a:lnTo>
                  <a:pt x="1124" y="536"/>
                </a:lnTo>
                <a:lnTo>
                  <a:pt x="1131" y="533"/>
                </a:lnTo>
                <a:lnTo>
                  <a:pt x="1134" y="532"/>
                </a:lnTo>
                <a:lnTo>
                  <a:pt x="1150" y="528"/>
                </a:lnTo>
                <a:lnTo>
                  <a:pt x="1163" y="527"/>
                </a:lnTo>
                <a:lnTo>
                  <a:pt x="1175" y="530"/>
                </a:lnTo>
                <a:lnTo>
                  <a:pt x="1185" y="536"/>
                </a:lnTo>
                <a:lnTo>
                  <a:pt x="1193" y="546"/>
                </a:lnTo>
                <a:lnTo>
                  <a:pt x="1198" y="558"/>
                </a:lnTo>
                <a:lnTo>
                  <a:pt x="1200" y="574"/>
                </a:lnTo>
                <a:lnTo>
                  <a:pt x="1200" y="844"/>
                </a:lnTo>
                <a:lnTo>
                  <a:pt x="1201" y="851"/>
                </a:lnTo>
                <a:lnTo>
                  <a:pt x="1202" y="859"/>
                </a:lnTo>
                <a:lnTo>
                  <a:pt x="1202" y="913"/>
                </a:lnTo>
                <a:lnTo>
                  <a:pt x="1130" y="913"/>
                </a:lnTo>
                <a:lnTo>
                  <a:pt x="1129" y="913"/>
                </a:lnTo>
                <a:lnTo>
                  <a:pt x="849" y="913"/>
                </a:lnTo>
                <a:lnTo>
                  <a:pt x="832" y="915"/>
                </a:lnTo>
                <a:lnTo>
                  <a:pt x="818" y="922"/>
                </a:lnTo>
                <a:lnTo>
                  <a:pt x="808" y="932"/>
                </a:lnTo>
                <a:lnTo>
                  <a:pt x="803" y="945"/>
                </a:lnTo>
                <a:lnTo>
                  <a:pt x="801" y="959"/>
                </a:lnTo>
                <a:lnTo>
                  <a:pt x="807" y="977"/>
                </a:lnTo>
                <a:lnTo>
                  <a:pt x="808" y="977"/>
                </a:lnTo>
                <a:lnTo>
                  <a:pt x="809" y="981"/>
                </a:lnTo>
                <a:lnTo>
                  <a:pt x="812" y="989"/>
                </a:lnTo>
                <a:lnTo>
                  <a:pt x="816" y="999"/>
                </a:lnTo>
                <a:lnTo>
                  <a:pt x="821" y="1011"/>
                </a:lnTo>
                <a:lnTo>
                  <a:pt x="825" y="1024"/>
                </a:lnTo>
                <a:lnTo>
                  <a:pt x="829" y="1038"/>
                </a:lnTo>
                <a:lnTo>
                  <a:pt x="832" y="1051"/>
                </a:lnTo>
                <a:lnTo>
                  <a:pt x="833" y="1062"/>
                </a:lnTo>
                <a:lnTo>
                  <a:pt x="831" y="1080"/>
                </a:lnTo>
                <a:lnTo>
                  <a:pt x="826" y="1099"/>
                </a:lnTo>
                <a:lnTo>
                  <a:pt x="818" y="1114"/>
                </a:lnTo>
                <a:lnTo>
                  <a:pt x="815" y="1118"/>
                </a:lnTo>
                <a:lnTo>
                  <a:pt x="803" y="1133"/>
                </a:lnTo>
                <a:lnTo>
                  <a:pt x="787" y="1146"/>
                </a:lnTo>
                <a:lnTo>
                  <a:pt x="770" y="1155"/>
                </a:lnTo>
                <a:lnTo>
                  <a:pt x="751" y="1160"/>
                </a:lnTo>
                <a:lnTo>
                  <a:pt x="729" y="1162"/>
                </a:lnTo>
                <a:lnTo>
                  <a:pt x="709" y="1160"/>
                </a:lnTo>
                <a:lnTo>
                  <a:pt x="689" y="1155"/>
                </a:lnTo>
                <a:lnTo>
                  <a:pt x="672" y="1146"/>
                </a:lnTo>
                <a:lnTo>
                  <a:pt x="657" y="1133"/>
                </a:lnTo>
                <a:lnTo>
                  <a:pt x="644" y="1118"/>
                </a:lnTo>
                <a:lnTo>
                  <a:pt x="642" y="1114"/>
                </a:lnTo>
                <a:lnTo>
                  <a:pt x="633" y="1099"/>
                </a:lnTo>
                <a:lnTo>
                  <a:pt x="628" y="1080"/>
                </a:lnTo>
                <a:lnTo>
                  <a:pt x="626" y="1062"/>
                </a:lnTo>
                <a:lnTo>
                  <a:pt x="627" y="1051"/>
                </a:lnTo>
                <a:lnTo>
                  <a:pt x="630" y="1038"/>
                </a:lnTo>
                <a:lnTo>
                  <a:pt x="635" y="1024"/>
                </a:lnTo>
                <a:lnTo>
                  <a:pt x="639" y="1011"/>
                </a:lnTo>
                <a:lnTo>
                  <a:pt x="643" y="999"/>
                </a:lnTo>
                <a:lnTo>
                  <a:pt x="648" y="989"/>
                </a:lnTo>
                <a:lnTo>
                  <a:pt x="651" y="981"/>
                </a:lnTo>
                <a:lnTo>
                  <a:pt x="652" y="977"/>
                </a:lnTo>
                <a:lnTo>
                  <a:pt x="653" y="977"/>
                </a:lnTo>
                <a:lnTo>
                  <a:pt x="657" y="959"/>
                </a:lnTo>
                <a:lnTo>
                  <a:pt x="657" y="945"/>
                </a:lnTo>
                <a:lnTo>
                  <a:pt x="652" y="932"/>
                </a:lnTo>
                <a:lnTo>
                  <a:pt x="642" y="922"/>
                </a:lnTo>
                <a:lnTo>
                  <a:pt x="627" y="915"/>
                </a:lnTo>
                <a:lnTo>
                  <a:pt x="609" y="913"/>
                </a:lnTo>
                <a:lnTo>
                  <a:pt x="329" y="913"/>
                </a:lnTo>
                <a:lnTo>
                  <a:pt x="329" y="913"/>
                </a:lnTo>
                <a:lnTo>
                  <a:pt x="258" y="913"/>
                </a:lnTo>
                <a:lnTo>
                  <a:pt x="258" y="574"/>
                </a:lnTo>
                <a:lnTo>
                  <a:pt x="256" y="558"/>
                </a:lnTo>
                <a:lnTo>
                  <a:pt x="252" y="546"/>
                </a:lnTo>
                <a:lnTo>
                  <a:pt x="244" y="536"/>
                </a:lnTo>
                <a:lnTo>
                  <a:pt x="233" y="530"/>
                </a:lnTo>
                <a:lnTo>
                  <a:pt x="221" y="527"/>
                </a:lnTo>
                <a:lnTo>
                  <a:pt x="208" y="528"/>
                </a:lnTo>
                <a:lnTo>
                  <a:pt x="193" y="532"/>
                </a:lnTo>
                <a:lnTo>
                  <a:pt x="190" y="533"/>
                </a:lnTo>
                <a:lnTo>
                  <a:pt x="182" y="536"/>
                </a:lnTo>
                <a:lnTo>
                  <a:pt x="172" y="540"/>
                </a:lnTo>
                <a:lnTo>
                  <a:pt x="159" y="544"/>
                </a:lnTo>
                <a:lnTo>
                  <a:pt x="145" y="549"/>
                </a:lnTo>
                <a:lnTo>
                  <a:pt x="131" y="553"/>
                </a:lnTo>
                <a:lnTo>
                  <a:pt x="116" y="556"/>
                </a:lnTo>
                <a:lnTo>
                  <a:pt x="104" y="557"/>
                </a:lnTo>
                <a:lnTo>
                  <a:pt x="81" y="554"/>
                </a:lnTo>
                <a:lnTo>
                  <a:pt x="58" y="547"/>
                </a:lnTo>
                <a:lnTo>
                  <a:pt x="39" y="535"/>
                </a:lnTo>
                <a:lnTo>
                  <a:pt x="24" y="520"/>
                </a:lnTo>
                <a:lnTo>
                  <a:pt x="11" y="501"/>
                </a:lnTo>
                <a:lnTo>
                  <a:pt x="3" y="480"/>
                </a:lnTo>
                <a:lnTo>
                  <a:pt x="0" y="456"/>
                </a:lnTo>
                <a:lnTo>
                  <a:pt x="3" y="434"/>
                </a:lnTo>
                <a:lnTo>
                  <a:pt x="11" y="413"/>
                </a:lnTo>
                <a:lnTo>
                  <a:pt x="24" y="394"/>
                </a:lnTo>
                <a:lnTo>
                  <a:pt x="39" y="379"/>
                </a:lnTo>
                <a:lnTo>
                  <a:pt x="58" y="367"/>
                </a:lnTo>
                <a:lnTo>
                  <a:pt x="81" y="360"/>
                </a:lnTo>
                <a:lnTo>
                  <a:pt x="104" y="357"/>
                </a:lnTo>
                <a:lnTo>
                  <a:pt x="116" y="358"/>
                </a:lnTo>
                <a:lnTo>
                  <a:pt x="131" y="361"/>
                </a:lnTo>
                <a:lnTo>
                  <a:pt x="145" y="365"/>
                </a:lnTo>
                <a:lnTo>
                  <a:pt x="159" y="370"/>
                </a:lnTo>
                <a:lnTo>
                  <a:pt x="172" y="374"/>
                </a:lnTo>
                <a:lnTo>
                  <a:pt x="182" y="378"/>
                </a:lnTo>
                <a:lnTo>
                  <a:pt x="190" y="381"/>
                </a:lnTo>
                <a:lnTo>
                  <a:pt x="193" y="382"/>
                </a:lnTo>
                <a:lnTo>
                  <a:pt x="210" y="387"/>
                </a:lnTo>
                <a:lnTo>
                  <a:pt x="225" y="386"/>
                </a:lnTo>
                <a:lnTo>
                  <a:pt x="238" y="381"/>
                </a:lnTo>
                <a:lnTo>
                  <a:pt x="249" y="372"/>
                </a:lnTo>
                <a:lnTo>
                  <a:pt x="256" y="358"/>
                </a:lnTo>
                <a:lnTo>
                  <a:pt x="258" y="340"/>
                </a:lnTo>
                <a:lnTo>
                  <a:pt x="258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</a:ln>
        </p:spPr>
        <p:txBody>
          <a:bodyPr lIns="68598" tIns="34299" rIns="68598" bIns="34299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1281" name="Group 3"/>
          <p:cNvGrpSpPr/>
          <p:nvPr/>
        </p:nvGrpSpPr>
        <p:grpSpPr bwMode="auto">
          <a:xfrm>
            <a:off x="7405688" y="6409172"/>
            <a:ext cx="4521200" cy="284162"/>
            <a:chOff x="3175155" y="4155313"/>
            <a:chExt cx="3527148" cy="243498"/>
          </a:xfrm>
        </p:grpSpPr>
        <p:sp>
          <p:nvSpPr>
            <p:cNvPr id="41" name="Subtitle 2"/>
            <p:cNvSpPr txBox="1"/>
            <p:nvPr/>
          </p:nvSpPr>
          <p:spPr bwMode="auto">
            <a:xfrm>
              <a:off x="6154902" y="4159394"/>
              <a:ext cx="547401" cy="22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42" name="Subtitle 2"/>
            <p:cNvSpPr txBox="1"/>
            <p:nvPr/>
          </p:nvSpPr>
          <p:spPr bwMode="auto">
            <a:xfrm>
              <a:off x="5348660" y="4155313"/>
              <a:ext cx="67620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43" name="Subtitle 2"/>
            <p:cNvSpPr txBox="1"/>
            <p:nvPr/>
          </p:nvSpPr>
          <p:spPr bwMode="auto">
            <a:xfrm>
              <a:off x="3338632" y="4155313"/>
              <a:ext cx="806240" cy="24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44" name="Subtitle 2"/>
            <p:cNvSpPr txBox="1"/>
            <p:nvPr/>
          </p:nvSpPr>
          <p:spPr bwMode="auto">
            <a:xfrm>
              <a:off x="4276150" y="4155313"/>
              <a:ext cx="94247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1128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8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9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EFDF7A3B-FE1D-4C3C-ADAC-0FEA7BB2AD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0986"/>
            <a:ext cx="1944216" cy="987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84323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79CF3927-0137-42D4-B5BB-3B180391A955}"/>
              </a:ext>
            </a:extLst>
          </p:cNvPr>
          <p:cNvGrpSpPr>
            <a:grpSpLocks/>
          </p:cNvGrpSpPr>
          <p:nvPr/>
        </p:nvGrpSpPr>
        <p:grpSpPr bwMode="auto">
          <a:xfrm>
            <a:off x="7271063" y="6421829"/>
            <a:ext cx="4794087" cy="370042"/>
            <a:chOff x="3175152" y="4155311"/>
            <a:chExt cx="3527145" cy="243505"/>
          </a:xfrm>
        </p:grpSpPr>
        <p:sp>
          <p:nvSpPr>
            <p:cNvPr id="60" name="Subtitle 2">
              <a:extLst>
                <a:ext uri="{FF2B5EF4-FFF2-40B4-BE49-F238E27FC236}">
                  <a16:creationId xmlns:a16="http://schemas.microsoft.com/office/drawing/2014/main" id="{595666AA-9638-4DD8-A127-278104941C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54645" y="4158833"/>
              <a:ext cx="547652" cy="23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09585">
                <a:lnSpc>
                  <a:spcPct val="120000"/>
                </a:lnSpc>
                <a:spcBef>
                  <a:spcPts val="1777"/>
                </a:spcBef>
                <a:buSzPct val="125000"/>
                <a:defRPr/>
              </a:pPr>
              <a:r>
                <a:rPr lang="id-ID" sz="1200" b="1" dirty="0">
                  <a:latin typeface="Trebuchet MS" pitchFamily="34" charset="0"/>
                  <a:sym typeface="Arial"/>
                </a:rPr>
                <a:t>PEDULI</a:t>
              </a:r>
            </a:p>
          </p:txBody>
        </p:sp>
        <p:sp>
          <p:nvSpPr>
            <p:cNvPr id="63" name="Subtitle 2">
              <a:extLst>
                <a:ext uri="{FF2B5EF4-FFF2-40B4-BE49-F238E27FC236}">
                  <a16:creationId xmlns:a16="http://schemas.microsoft.com/office/drawing/2014/main" id="{D850F6A6-7072-44B0-8FE8-301A7FF612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48380" y="4155311"/>
              <a:ext cx="676029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09585">
                <a:lnSpc>
                  <a:spcPct val="120000"/>
                </a:lnSpc>
                <a:spcBef>
                  <a:spcPts val="1777"/>
                </a:spcBef>
                <a:buSzPct val="125000"/>
                <a:defRPr/>
              </a:pPr>
              <a:r>
                <a:rPr lang="id-ID" sz="1200" b="1" dirty="0">
                  <a:latin typeface="Trebuchet MS" pitchFamily="34" charset="0"/>
                  <a:sym typeface="Arial"/>
                </a:rPr>
                <a:t>INOVATIF</a:t>
              </a:r>
            </a:p>
          </p:txBody>
        </p:sp>
        <p:sp>
          <p:nvSpPr>
            <p:cNvPr id="64" name="Subtitle 2">
              <a:extLst>
                <a:ext uri="{FF2B5EF4-FFF2-40B4-BE49-F238E27FC236}">
                  <a16:creationId xmlns:a16="http://schemas.microsoft.com/office/drawing/2014/main" id="{0FDFED01-7FB1-491A-8E83-A30A60B80FA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38976" y="4155485"/>
              <a:ext cx="806318" cy="24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09585">
                <a:lnSpc>
                  <a:spcPct val="120000"/>
                </a:lnSpc>
                <a:spcBef>
                  <a:spcPts val="1777"/>
                </a:spcBef>
                <a:buSzPct val="125000"/>
                <a:defRPr/>
              </a:pPr>
              <a:r>
                <a:rPr lang="id-ID" sz="1200" b="1" dirty="0">
                  <a:latin typeface="Trebuchet MS" pitchFamily="34" charset="0"/>
                  <a:sym typeface="Arial"/>
                </a:rPr>
                <a:t>INTEGRITAS</a:t>
              </a:r>
            </a:p>
          </p:txBody>
        </p:sp>
        <p:sp>
          <p:nvSpPr>
            <p:cNvPr id="65" name="Subtitle 2">
              <a:extLst>
                <a:ext uri="{FF2B5EF4-FFF2-40B4-BE49-F238E27FC236}">
                  <a16:creationId xmlns:a16="http://schemas.microsoft.com/office/drawing/2014/main" id="{90E3266C-84A3-4068-8AC2-B474168D631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75530" y="4155374"/>
              <a:ext cx="942613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09585">
                <a:lnSpc>
                  <a:spcPct val="120000"/>
                </a:lnSpc>
                <a:spcBef>
                  <a:spcPts val="1777"/>
                </a:spcBef>
                <a:buSzPct val="125000"/>
                <a:defRPr/>
              </a:pPr>
              <a:r>
                <a:rPr lang="id-ID" sz="1200" b="1" dirty="0">
                  <a:latin typeface="Trebuchet MS" pitchFamily="34" charset="0"/>
                  <a:sym typeface="Arial"/>
                </a:rPr>
                <a:t>PROFESIONAL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8716F4C-5D68-44C5-8DAA-3D31B60DA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2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65D43D6A-4618-41CE-A501-2AE48CFB1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2" y="4169304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04411B19-CCE5-425B-B3BD-D512B5987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3" y="4177854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8AFC2B5F-CD34-4815-B36F-7117F14C6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E6AC83D-D1F9-42AC-97B7-CF526A9BEC43}"/>
              </a:ext>
            </a:extLst>
          </p:cNvPr>
          <p:cNvGrpSpPr/>
          <p:nvPr/>
        </p:nvGrpSpPr>
        <p:grpSpPr>
          <a:xfrm>
            <a:off x="239950" y="275397"/>
            <a:ext cx="11457797" cy="5817048"/>
            <a:chOff x="239950" y="303532"/>
            <a:chExt cx="11457797" cy="5817048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1B0318E-CBA9-42BC-93DF-A4B381660419}"/>
                </a:ext>
              </a:extLst>
            </p:cNvPr>
            <p:cNvSpPr/>
            <p:nvPr/>
          </p:nvSpPr>
          <p:spPr>
            <a:xfrm>
              <a:off x="10004751" y="3016373"/>
              <a:ext cx="1692996" cy="1105915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/>
                <a:t>Kompetensi</a:t>
              </a:r>
              <a:r>
                <a:rPr lang="en-US" sz="1500" dirty="0"/>
                <a:t> </a:t>
              </a:r>
              <a:r>
                <a:rPr lang="en-US" sz="1500" dirty="0" err="1"/>
                <a:t>Kepemimpinan</a:t>
              </a:r>
              <a:r>
                <a:rPr lang="en-US" sz="1500" dirty="0"/>
                <a:t> </a:t>
              </a:r>
              <a:r>
                <a:rPr lang="en-US" sz="1500" dirty="0" err="1"/>
                <a:t>Strategis</a:t>
              </a:r>
              <a:endParaRPr lang="en-ID" sz="1500" dirty="0"/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C5319DF3-EDE0-423A-A51E-C40EA677F7A5}"/>
                </a:ext>
              </a:extLst>
            </p:cNvPr>
            <p:cNvSpPr/>
            <p:nvPr/>
          </p:nvSpPr>
          <p:spPr>
            <a:xfrm>
              <a:off x="9596899" y="2985137"/>
              <a:ext cx="407852" cy="1072183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400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9AA3E4CC-38EB-42EC-A381-68E2BA840418}"/>
                </a:ext>
              </a:extLst>
            </p:cNvPr>
            <p:cNvSpPr/>
            <p:nvPr/>
          </p:nvSpPr>
          <p:spPr>
            <a:xfrm>
              <a:off x="7581406" y="488234"/>
              <a:ext cx="1984638" cy="4297268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9E69888-170C-4604-AF4A-1BB77971B2E9}"/>
                </a:ext>
              </a:extLst>
            </p:cNvPr>
            <p:cNvSpPr/>
            <p:nvPr/>
          </p:nvSpPr>
          <p:spPr>
            <a:xfrm>
              <a:off x="2498049" y="528051"/>
              <a:ext cx="4364390" cy="40154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40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C2F7400-8F39-4BD1-9725-61FB24B21CDF}"/>
                </a:ext>
              </a:extLst>
            </p:cNvPr>
            <p:cNvSpPr/>
            <p:nvPr/>
          </p:nvSpPr>
          <p:spPr>
            <a:xfrm>
              <a:off x="7814677" y="3969288"/>
              <a:ext cx="1526582" cy="637167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Policy Brief</a:t>
              </a:r>
              <a:endParaRPr lang="en-ID" sz="14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6E5C2AF-CA82-4793-A675-93370435EEC7}"/>
                </a:ext>
              </a:extLst>
            </p:cNvPr>
            <p:cNvSpPr/>
            <p:nvPr/>
          </p:nvSpPr>
          <p:spPr>
            <a:xfrm rot="315018">
              <a:off x="2950270" y="303532"/>
              <a:ext cx="3713611" cy="25579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i="1" cap="none" spc="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Energi</a:t>
              </a:r>
              <a:r>
                <a:rPr lang="en-US" sz="2800" b="1" i="1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b="1" i="1" cap="none" spc="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Kepemimpinan</a:t>
              </a:r>
              <a:endParaRPr lang="en-US" sz="2800" b="1" i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766629-821B-4F02-815D-8D3EBE13A41E}"/>
                </a:ext>
              </a:extLst>
            </p:cNvPr>
            <p:cNvSpPr/>
            <p:nvPr/>
          </p:nvSpPr>
          <p:spPr>
            <a:xfrm rot="20958740">
              <a:off x="3505928" y="3827087"/>
              <a:ext cx="2853747" cy="9542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400" b="1" i="1" cap="none" spc="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Integritas</a:t>
              </a:r>
              <a:r>
                <a:rPr lang="en-US" sz="2400" b="1" i="1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b="1" i="1" cap="none" spc="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Kepemimpinan</a:t>
              </a:r>
              <a:endParaRPr lang="en-US" sz="2400" b="1" i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9B2C5AD-87CD-4968-B452-9FA420485CA2}"/>
                </a:ext>
              </a:extLst>
            </p:cNvPr>
            <p:cNvSpPr/>
            <p:nvPr/>
          </p:nvSpPr>
          <p:spPr>
            <a:xfrm>
              <a:off x="7806700" y="1131235"/>
              <a:ext cx="1534558" cy="67508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</a:rPr>
                <a:t>Visitasi</a:t>
              </a:r>
              <a:endParaRPr lang="en-ID" sz="20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C7AFB50-2AA9-4044-A746-05AA02128BEB}"/>
                </a:ext>
              </a:extLst>
            </p:cNvPr>
            <p:cNvSpPr/>
            <p:nvPr/>
          </p:nvSpPr>
          <p:spPr>
            <a:xfrm>
              <a:off x="10004751" y="1910351"/>
              <a:ext cx="1692995" cy="94247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Permasalahan</a:t>
              </a:r>
              <a:r>
                <a:rPr lang="en-US" sz="1400" dirty="0">
                  <a:solidFill>
                    <a:schemeClr val="tx1"/>
                  </a:solidFill>
                </a:rPr>
                <a:t>/ </a:t>
              </a:r>
              <a:r>
                <a:rPr lang="en-US" sz="1400" dirty="0" err="1">
                  <a:solidFill>
                    <a:schemeClr val="tx1"/>
                  </a:solidFill>
                </a:rPr>
                <a:t>Potensi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Organisasi</a:t>
              </a:r>
              <a:endParaRPr lang="en-ID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7D7BD27-A433-492F-ADE1-4ACE255D333C}"/>
                </a:ext>
              </a:extLst>
            </p:cNvPr>
            <p:cNvCxnSpPr>
              <a:cxnSpLocks/>
            </p:cNvCxnSpPr>
            <p:nvPr/>
          </p:nvCxnSpPr>
          <p:spPr>
            <a:xfrm>
              <a:off x="2498049" y="2528071"/>
              <a:ext cx="43643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A6EE0AE3-7BD5-4AA3-98E2-D4884D933C8F}"/>
                </a:ext>
              </a:extLst>
            </p:cNvPr>
            <p:cNvSpPr/>
            <p:nvPr/>
          </p:nvSpPr>
          <p:spPr>
            <a:xfrm>
              <a:off x="3400775" y="1430279"/>
              <a:ext cx="669206" cy="650440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 sz="1400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A4C3D2DC-2085-4D84-8119-90FCE6169052}"/>
                </a:ext>
              </a:extLst>
            </p:cNvPr>
            <p:cNvSpPr/>
            <p:nvPr/>
          </p:nvSpPr>
          <p:spPr>
            <a:xfrm rot="5103346">
              <a:off x="5051039" y="1058732"/>
              <a:ext cx="577432" cy="753818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 sz="1400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D05A1814-56F8-4482-B086-433E520302F3}"/>
                </a:ext>
              </a:extLst>
            </p:cNvPr>
            <p:cNvSpPr/>
            <p:nvPr/>
          </p:nvSpPr>
          <p:spPr>
            <a:xfrm rot="669554">
              <a:off x="4237841" y="1255431"/>
              <a:ext cx="669206" cy="650440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 sz="1400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38884278-5887-405D-AE09-9EC6CF3D54AB}"/>
                </a:ext>
              </a:extLst>
            </p:cNvPr>
            <p:cNvSpPr/>
            <p:nvPr/>
          </p:nvSpPr>
          <p:spPr>
            <a:xfrm>
              <a:off x="3947161" y="1547521"/>
              <a:ext cx="1534558" cy="623891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Agenda II: </a:t>
              </a:r>
              <a:r>
                <a:rPr lang="en-US" sz="1400" dirty="0" err="1">
                  <a:solidFill>
                    <a:schemeClr val="bg1"/>
                  </a:solidFill>
                </a:rPr>
                <a:t>Kepemimpinan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Strateis</a:t>
              </a:r>
              <a:endParaRPr lang="en-ID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102D27B-101E-49D7-860B-BA9836DBB635}"/>
                </a:ext>
              </a:extLst>
            </p:cNvPr>
            <p:cNvSpPr/>
            <p:nvPr/>
          </p:nvSpPr>
          <p:spPr>
            <a:xfrm>
              <a:off x="5336829" y="1012708"/>
              <a:ext cx="692851" cy="5787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</a:t>
              </a:r>
              <a:endParaRPr lang="en-ID" sz="14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AE9DB1A-2FFB-4191-8425-22ACBB904C48}"/>
                </a:ext>
              </a:extLst>
            </p:cNvPr>
            <p:cNvSpPr/>
            <p:nvPr/>
          </p:nvSpPr>
          <p:spPr>
            <a:xfrm>
              <a:off x="4333818" y="718572"/>
              <a:ext cx="692851" cy="62389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KK</a:t>
              </a:r>
              <a:endParaRPr lang="en-ID" sz="14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F069A4-19EF-44B5-81E4-03867FE77E58}"/>
                </a:ext>
              </a:extLst>
            </p:cNvPr>
            <p:cNvSpPr/>
            <p:nvPr/>
          </p:nvSpPr>
          <p:spPr>
            <a:xfrm>
              <a:off x="3293125" y="1018921"/>
              <a:ext cx="692851" cy="623891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KD</a:t>
              </a:r>
              <a:endParaRPr lang="en-ID" sz="1400" dirty="0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BE5C0B49-65E6-42E2-B2DF-726468CEE026}"/>
                </a:ext>
              </a:extLst>
            </p:cNvPr>
            <p:cNvSpPr/>
            <p:nvPr/>
          </p:nvSpPr>
          <p:spPr>
            <a:xfrm rot="13839240">
              <a:off x="4188740" y="3099856"/>
              <a:ext cx="816609" cy="1020484"/>
            </a:xfrm>
            <a:prstGeom prst="arc">
              <a:avLst/>
            </a:prstGeom>
            <a:ln w="28575"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 sz="1400" dirty="0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5F84D9E6-2FF7-48B6-A927-3FBF497E85B3}"/>
                </a:ext>
              </a:extLst>
            </p:cNvPr>
            <p:cNvSpPr/>
            <p:nvPr/>
          </p:nvSpPr>
          <p:spPr>
            <a:xfrm rot="12169736">
              <a:off x="4598770" y="3060305"/>
              <a:ext cx="946397" cy="880537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 sz="1400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252BBA-DBAC-4A29-B488-526DD2A11D95}"/>
                </a:ext>
              </a:extLst>
            </p:cNvPr>
            <p:cNvSpPr/>
            <p:nvPr/>
          </p:nvSpPr>
          <p:spPr>
            <a:xfrm rot="15873061">
              <a:off x="3739716" y="3063702"/>
              <a:ext cx="816609" cy="1020484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 sz="1400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94F6C7D6-7BDC-4158-B0D8-3329CC310FCB}"/>
                </a:ext>
              </a:extLst>
            </p:cNvPr>
            <p:cNvSpPr/>
            <p:nvPr/>
          </p:nvSpPr>
          <p:spPr>
            <a:xfrm rot="10643715">
              <a:off x="5123317" y="2918119"/>
              <a:ext cx="946397" cy="880537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 sz="140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231713A-2C58-48FE-A659-ECFEF2350F77}"/>
                </a:ext>
              </a:extLst>
            </p:cNvPr>
            <p:cNvSpPr/>
            <p:nvPr/>
          </p:nvSpPr>
          <p:spPr>
            <a:xfrm>
              <a:off x="3947161" y="2797956"/>
              <a:ext cx="1534558" cy="67725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Agenda III: </a:t>
              </a:r>
              <a:r>
                <a:rPr lang="en-US" sz="1400" dirty="0" err="1">
                  <a:solidFill>
                    <a:schemeClr val="bg1"/>
                  </a:solidFill>
                </a:rPr>
                <a:t>Manajemen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Stratejik</a:t>
              </a:r>
              <a:endParaRPr lang="en-ID" sz="1400" dirty="0">
                <a:solidFill>
                  <a:schemeClr val="bg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F7136B4-CB19-4B68-847E-6E2EE01B9C51}"/>
                </a:ext>
              </a:extLst>
            </p:cNvPr>
            <p:cNvSpPr/>
            <p:nvPr/>
          </p:nvSpPr>
          <p:spPr>
            <a:xfrm>
              <a:off x="4666645" y="3685232"/>
              <a:ext cx="784225" cy="69653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MSP</a:t>
              </a:r>
              <a:endParaRPr lang="en-ID" sz="14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5B57FBF-408C-444A-B0C3-5CAC1BB161E0}"/>
                </a:ext>
              </a:extLst>
            </p:cNvPr>
            <p:cNvSpPr/>
            <p:nvPr/>
          </p:nvSpPr>
          <p:spPr>
            <a:xfrm>
              <a:off x="3858502" y="3738330"/>
              <a:ext cx="750754" cy="69653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IA</a:t>
              </a:r>
              <a:endParaRPr lang="en-ID" sz="14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BFD7830-70A2-42D8-ACB3-5AD3DEB64794}"/>
                </a:ext>
              </a:extLst>
            </p:cNvPr>
            <p:cNvSpPr/>
            <p:nvPr/>
          </p:nvSpPr>
          <p:spPr>
            <a:xfrm>
              <a:off x="5407611" y="3386978"/>
              <a:ext cx="865896" cy="694675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PPP</a:t>
              </a:r>
              <a:endParaRPr lang="en-ID" sz="14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6B1B576-2FEF-40C6-9D05-2C5CCCCA3DFC}"/>
                </a:ext>
              </a:extLst>
            </p:cNvPr>
            <p:cNvSpPr/>
            <p:nvPr/>
          </p:nvSpPr>
          <p:spPr>
            <a:xfrm>
              <a:off x="3119967" y="3222392"/>
              <a:ext cx="826690" cy="771879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MSSP</a:t>
              </a:r>
              <a:endParaRPr lang="en-ID" sz="1200" dirty="0"/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484FDA5-D7C2-477C-9651-6FFE9C60AD89}"/>
                </a:ext>
              </a:extLst>
            </p:cNvPr>
            <p:cNvCxnSpPr/>
            <p:nvPr/>
          </p:nvCxnSpPr>
          <p:spPr>
            <a:xfrm>
              <a:off x="4371740" y="2220379"/>
              <a:ext cx="0" cy="61247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DFA7FB4-AA1C-46FB-9E7B-E953C757D524}"/>
                </a:ext>
              </a:extLst>
            </p:cNvPr>
            <p:cNvCxnSpPr/>
            <p:nvPr/>
          </p:nvCxnSpPr>
          <p:spPr>
            <a:xfrm>
              <a:off x="4920035" y="2148900"/>
              <a:ext cx="0" cy="612470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29FAF2FA-A570-420C-98E2-DA209C4C18B9}"/>
                </a:ext>
              </a:extLst>
            </p:cNvPr>
            <p:cNvSpPr/>
            <p:nvPr/>
          </p:nvSpPr>
          <p:spPr>
            <a:xfrm>
              <a:off x="9335349" y="1004786"/>
              <a:ext cx="38753" cy="37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6ACDE1A-6C9D-4776-99C9-4D082F528FE3}"/>
                </a:ext>
              </a:extLst>
            </p:cNvPr>
            <p:cNvSpPr/>
            <p:nvPr/>
          </p:nvSpPr>
          <p:spPr>
            <a:xfrm rot="16200000">
              <a:off x="1917489" y="922175"/>
              <a:ext cx="3807542" cy="322722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4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Agenda I (</a:t>
              </a:r>
              <a:r>
                <a:rPr lang="en-US" sz="2400" b="1" cap="none" spc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Mengelola</a:t>
              </a:r>
              <a:r>
                <a:rPr lang="en-US" sz="24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b="1" cap="none" spc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Diri</a:t>
              </a:r>
              <a:r>
                <a:rPr lang="en-US" sz="28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): 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AB9003AF-47BD-498D-B39B-575649726506}"/>
                </a:ext>
              </a:extLst>
            </p:cNvPr>
            <p:cNvSpPr/>
            <p:nvPr/>
          </p:nvSpPr>
          <p:spPr>
            <a:xfrm rot="19195172">
              <a:off x="2932337" y="728523"/>
              <a:ext cx="240026" cy="32835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57E7B1F9-8124-4E33-AC0A-9DE794A5B30D}"/>
                </a:ext>
              </a:extLst>
            </p:cNvPr>
            <p:cNvSpPr/>
            <p:nvPr/>
          </p:nvSpPr>
          <p:spPr>
            <a:xfrm rot="2393954">
              <a:off x="3134960" y="4281765"/>
              <a:ext cx="320272" cy="31559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6423A277-6B7B-489B-BC24-713C82DC85DC}"/>
                </a:ext>
              </a:extLst>
            </p:cNvPr>
            <p:cNvSpPr/>
            <p:nvPr/>
          </p:nvSpPr>
          <p:spPr>
            <a:xfrm>
              <a:off x="7814677" y="2985138"/>
              <a:ext cx="1534558" cy="675083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VKN</a:t>
              </a:r>
              <a:endParaRPr lang="en-ID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16DFC081-8088-4ADE-B86C-9E7265D522B6}"/>
                </a:ext>
              </a:extLst>
            </p:cNvPr>
            <p:cNvSpPr/>
            <p:nvPr/>
          </p:nvSpPr>
          <p:spPr>
            <a:xfrm>
              <a:off x="7816396" y="2048781"/>
              <a:ext cx="1534558" cy="67508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Proper</a:t>
              </a:r>
              <a:endParaRPr lang="en-ID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E0E1796-E4B8-4DD4-94A2-8F784D27F57D}"/>
                </a:ext>
              </a:extLst>
            </p:cNvPr>
            <p:cNvSpPr/>
            <p:nvPr/>
          </p:nvSpPr>
          <p:spPr>
            <a:xfrm>
              <a:off x="7814677" y="598741"/>
              <a:ext cx="1534558" cy="4688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err="1">
                  <a:solidFill>
                    <a:schemeClr val="bg1"/>
                  </a:solidFill>
                </a:rPr>
                <a:t>Aktualisasi</a:t>
              </a:r>
              <a:endParaRPr lang="en-ID" b="1" i="1" dirty="0">
                <a:solidFill>
                  <a:schemeClr val="bg1"/>
                </a:solidFill>
              </a:endParaRPr>
            </a:p>
          </p:txBody>
        </p:sp>
        <p:sp>
          <p:nvSpPr>
            <p:cNvPr id="88" name="Arrow: Down 87">
              <a:extLst>
                <a:ext uri="{FF2B5EF4-FFF2-40B4-BE49-F238E27FC236}">
                  <a16:creationId xmlns:a16="http://schemas.microsoft.com/office/drawing/2014/main" id="{C8CFAA2C-296B-455F-A98C-D07C68FFEEBD}"/>
                </a:ext>
              </a:extLst>
            </p:cNvPr>
            <p:cNvSpPr/>
            <p:nvPr/>
          </p:nvSpPr>
          <p:spPr>
            <a:xfrm>
              <a:off x="8323211" y="3710345"/>
              <a:ext cx="434176" cy="210811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400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7171CB5-16E4-4A00-B7C0-6DA2504F17A8}"/>
                </a:ext>
              </a:extLst>
            </p:cNvPr>
            <p:cNvCxnSpPr>
              <a:stCxn id="22" idx="6"/>
              <a:endCxn id="27" idx="1"/>
            </p:cNvCxnSpPr>
            <p:nvPr/>
          </p:nvCxnSpPr>
          <p:spPr>
            <a:xfrm flipV="1">
              <a:off x="6862439" y="1468777"/>
              <a:ext cx="944261" cy="10670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93E3462-DB8E-48D1-9FB9-6D088BFFF098}"/>
                </a:ext>
              </a:extLst>
            </p:cNvPr>
            <p:cNvCxnSpPr>
              <a:stCxn id="22" idx="6"/>
              <a:endCxn id="75" idx="1"/>
            </p:cNvCxnSpPr>
            <p:nvPr/>
          </p:nvCxnSpPr>
          <p:spPr>
            <a:xfrm flipV="1">
              <a:off x="6862439" y="2386323"/>
              <a:ext cx="953957" cy="1494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5CBE678C-13AF-429C-A10B-75BD275691D8}"/>
                </a:ext>
              </a:extLst>
            </p:cNvPr>
            <p:cNvCxnSpPr>
              <a:stCxn id="22" idx="6"/>
              <a:endCxn id="74" idx="1"/>
            </p:cNvCxnSpPr>
            <p:nvPr/>
          </p:nvCxnSpPr>
          <p:spPr>
            <a:xfrm>
              <a:off x="6862439" y="2535789"/>
              <a:ext cx="952238" cy="7868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83DE462-55B5-4B36-9C9C-9D70925BC63D}"/>
                </a:ext>
              </a:extLst>
            </p:cNvPr>
            <p:cNvCxnSpPr>
              <a:stCxn id="22" idx="6"/>
              <a:endCxn id="23" idx="1"/>
            </p:cNvCxnSpPr>
            <p:nvPr/>
          </p:nvCxnSpPr>
          <p:spPr>
            <a:xfrm>
              <a:off x="6862439" y="2535789"/>
              <a:ext cx="952238" cy="17520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BBBB47E8-B1A4-4ECD-9B22-14E6F3B3520D}"/>
                </a:ext>
              </a:extLst>
            </p:cNvPr>
            <p:cNvSpPr/>
            <p:nvPr/>
          </p:nvSpPr>
          <p:spPr>
            <a:xfrm>
              <a:off x="2818275" y="5041392"/>
              <a:ext cx="3610222" cy="82842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err="1">
                  <a:solidFill>
                    <a:srgbClr val="FFFF00"/>
                  </a:solidFill>
                </a:rPr>
                <a:t>Kelompok</a:t>
              </a:r>
              <a:r>
                <a:rPr lang="en-US" sz="1600" b="1" i="1" dirty="0">
                  <a:solidFill>
                    <a:srgbClr val="FFFF00"/>
                  </a:solidFill>
                </a:rPr>
                <a:t> Mata </a:t>
              </a:r>
              <a:r>
                <a:rPr lang="en-US" sz="1600" b="1" i="1" dirty="0" err="1">
                  <a:solidFill>
                    <a:srgbClr val="FFFF00"/>
                  </a:solidFill>
                </a:rPr>
                <a:t>Pelatihan</a:t>
              </a:r>
              <a:r>
                <a:rPr lang="en-US" sz="1600" b="1" i="1" dirty="0">
                  <a:solidFill>
                    <a:srgbClr val="FFFF00"/>
                  </a:solidFill>
                </a:rPr>
                <a:t> Dasar:</a:t>
              </a:r>
            </a:p>
            <a:p>
              <a:pPr marL="88900" indent="-88900" algn="ctr">
                <a:buFont typeface="Arial" panose="020B0604020202020204" pitchFamily="34" charset="0"/>
                <a:buChar char="•"/>
              </a:pPr>
              <a:r>
                <a:rPr lang="en-US" sz="1600" dirty="0" err="1"/>
                <a:t>Penguatan</a:t>
              </a:r>
              <a:r>
                <a:rPr lang="en-US" sz="1600" dirty="0"/>
                <a:t> Pola </a:t>
              </a:r>
              <a:r>
                <a:rPr lang="en-US" sz="1600" dirty="0" err="1"/>
                <a:t>Fikir</a:t>
              </a:r>
              <a:r>
                <a:rPr lang="en-US" sz="1600" dirty="0"/>
                <a:t> (Mind Set)</a:t>
              </a:r>
            </a:p>
            <a:p>
              <a:pPr marL="88900" indent="-88900" algn="ctr">
                <a:buFont typeface="Arial" panose="020B0604020202020204" pitchFamily="34" charset="0"/>
                <a:buChar char="•"/>
              </a:pPr>
              <a:r>
                <a:rPr lang="en-US" sz="1600" dirty="0"/>
                <a:t>Digital Government</a:t>
              </a:r>
              <a:endParaRPr lang="en-ID" sz="1600" dirty="0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35B0686B-0874-4607-B666-5AE73E04CBD7}"/>
                </a:ext>
              </a:extLst>
            </p:cNvPr>
            <p:cNvSpPr/>
            <p:nvPr/>
          </p:nvSpPr>
          <p:spPr>
            <a:xfrm>
              <a:off x="10004751" y="586772"/>
              <a:ext cx="1692995" cy="873827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Mata </a:t>
              </a:r>
              <a:r>
                <a:rPr lang="en-US" dirty="0" err="1"/>
                <a:t>Pelatihan</a:t>
              </a:r>
              <a:r>
                <a:rPr lang="en-US" dirty="0"/>
                <a:t> </a:t>
              </a:r>
              <a:r>
                <a:rPr lang="en-US" dirty="0" err="1"/>
                <a:t>Pilihan</a:t>
              </a:r>
              <a:endParaRPr lang="en-ID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E8140E2-1E61-4D21-8D32-73C14D8DFACC}"/>
                </a:ext>
              </a:extLst>
            </p:cNvPr>
            <p:cNvSpPr/>
            <p:nvPr/>
          </p:nvSpPr>
          <p:spPr>
            <a:xfrm>
              <a:off x="4976686" y="4125344"/>
              <a:ext cx="5913963" cy="1966109"/>
            </a:xfrm>
            <a:custGeom>
              <a:avLst/>
              <a:gdLst>
                <a:gd name="connsiteX0" fmla="*/ 0 w 6061587"/>
                <a:gd name="connsiteY0" fmla="*/ 1784555 h 1991033"/>
                <a:gd name="connsiteX1" fmla="*/ 0 w 6061587"/>
                <a:gd name="connsiteY1" fmla="*/ 1991033 h 1991033"/>
                <a:gd name="connsiteX2" fmla="*/ 6061587 w 6061587"/>
                <a:gd name="connsiteY2" fmla="*/ 1991033 h 1991033"/>
                <a:gd name="connsiteX3" fmla="*/ 6061587 w 6061587"/>
                <a:gd name="connsiteY3" fmla="*/ 0 h 19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1587" h="1991033">
                  <a:moveTo>
                    <a:pt x="0" y="1784555"/>
                  </a:moveTo>
                  <a:lnTo>
                    <a:pt x="0" y="1991033"/>
                  </a:lnTo>
                  <a:lnTo>
                    <a:pt x="6061587" y="1991033"/>
                  </a:lnTo>
                  <a:lnTo>
                    <a:pt x="606158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2442CBC-86B2-4316-83C7-20568E05DCD4}"/>
                </a:ext>
              </a:extLst>
            </p:cNvPr>
            <p:cNvSpPr/>
            <p:nvPr/>
          </p:nvSpPr>
          <p:spPr>
            <a:xfrm>
              <a:off x="1356940" y="2523331"/>
              <a:ext cx="3095760" cy="3597249"/>
            </a:xfrm>
            <a:custGeom>
              <a:avLst/>
              <a:gdLst>
                <a:gd name="connsiteX0" fmla="*/ 2964426 w 2964426"/>
                <a:gd name="connsiteY0" fmla="*/ 3406877 h 3642851"/>
                <a:gd name="connsiteX1" fmla="*/ 2964426 w 2964426"/>
                <a:gd name="connsiteY1" fmla="*/ 3642851 h 3642851"/>
                <a:gd name="connsiteX2" fmla="*/ 0 w 2964426"/>
                <a:gd name="connsiteY2" fmla="*/ 3642851 h 3642851"/>
                <a:gd name="connsiteX3" fmla="*/ 0 w 2964426"/>
                <a:gd name="connsiteY3" fmla="*/ 0 h 3642851"/>
                <a:gd name="connsiteX4" fmla="*/ 516193 w 2964426"/>
                <a:gd name="connsiteY4" fmla="*/ 0 h 36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4426" h="3642851">
                  <a:moveTo>
                    <a:pt x="2964426" y="3406877"/>
                  </a:moveTo>
                  <a:lnTo>
                    <a:pt x="2964426" y="3642851"/>
                  </a:lnTo>
                  <a:lnTo>
                    <a:pt x="0" y="3642851"/>
                  </a:lnTo>
                  <a:lnTo>
                    <a:pt x="0" y="0"/>
                  </a:lnTo>
                  <a:lnTo>
                    <a:pt x="516193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9" name="Arrow: Right 108">
              <a:extLst>
                <a:ext uri="{FF2B5EF4-FFF2-40B4-BE49-F238E27FC236}">
                  <a16:creationId xmlns:a16="http://schemas.microsoft.com/office/drawing/2014/main" id="{0BB53EDC-5C50-4214-B26E-4EE42FE407BF}"/>
                </a:ext>
              </a:extLst>
            </p:cNvPr>
            <p:cNvSpPr/>
            <p:nvPr/>
          </p:nvSpPr>
          <p:spPr>
            <a:xfrm>
              <a:off x="1610502" y="2298942"/>
              <a:ext cx="290403" cy="411633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28F82DC-BA44-4CED-AF39-BC6E2D43356C}"/>
                </a:ext>
              </a:extLst>
            </p:cNvPr>
            <p:cNvSpPr/>
            <p:nvPr/>
          </p:nvSpPr>
          <p:spPr>
            <a:xfrm rot="16200000">
              <a:off x="-1751086" y="2813394"/>
              <a:ext cx="4936179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i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 Narrow" panose="020B0606020202030204" pitchFamily="34" charset="0"/>
                </a:rPr>
                <a:t>PEMBENTUKAN KOMPETENSI KEPEMIMPINAN STRATEGIS</a:t>
              </a:r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052D5C4-32F9-4207-90A5-B8F409F172DF}"/>
              </a:ext>
            </a:extLst>
          </p:cNvPr>
          <p:cNvCxnSpPr>
            <a:cxnSpLocks/>
          </p:cNvCxnSpPr>
          <p:nvPr/>
        </p:nvCxnSpPr>
        <p:spPr>
          <a:xfrm flipH="1">
            <a:off x="9350954" y="2437861"/>
            <a:ext cx="653797" cy="47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A79E78DE-EE40-4580-9AD4-3CF7D680A4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" y="34796"/>
            <a:ext cx="1490369" cy="757229"/>
          </a:xfrm>
          <a:prstGeom prst="rect">
            <a:avLst/>
          </a:prstGeom>
          <a:noFill/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575B146-D066-4497-AB08-EF3D8AF2A0EF}"/>
              </a:ext>
            </a:extLst>
          </p:cNvPr>
          <p:cNvSpPr/>
          <p:nvPr/>
        </p:nvSpPr>
        <p:spPr>
          <a:xfrm>
            <a:off x="9355015" y="998806"/>
            <a:ext cx="675250" cy="1167619"/>
          </a:xfrm>
          <a:custGeom>
            <a:avLst/>
            <a:gdLst>
              <a:gd name="connsiteX0" fmla="*/ 675250 w 675250"/>
              <a:gd name="connsiteY0" fmla="*/ 0 h 1167619"/>
              <a:gd name="connsiteX1" fmla="*/ 436099 w 675250"/>
              <a:gd name="connsiteY1" fmla="*/ 0 h 1167619"/>
              <a:gd name="connsiteX2" fmla="*/ 436099 w 675250"/>
              <a:gd name="connsiteY2" fmla="*/ 1167619 h 1167619"/>
              <a:gd name="connsiteX3" fmla="*/ 0 w 675250"/>
              <a:gd name="connsiteY3" fmla="*/ 1167619 h 116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50" h="1167619">
                <a:moveTo>
                  <a:pt x="675250" y="0"/>
                </a:moveTo>
                <a:lnTo>
                  <a:pt x="436099" y="0"/>
                </a:lnTo>
                <a:lnTo>
                  <a:pt x="436099" y="1167619"/>
                </a:lnTo>
                <a:lnTo>
                  <a:pt x="0" y="1167619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182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A740-1CA2-4950-B351-14A26ACF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deskripsi</a:t>
            </a:r>
            <a:endParaRPr lang="en-ID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D50A6-2044-43F4-9AD2-0DC813B0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2096064"/>
            <a:ext cx="9780069" cy="3695136"/>
          </a:xfrm>
        </p:spPr>
        <p:txBody>
          <a:bodyPr>
            <a:normAutofit/>
          </a:bodyPr>
          <a:lstStyle/>
          <a:p>
            <a:r>
              <a:rPr lang="en-ID" sz="2800" dirty="0"/>
              <a:t>Mata </a:t>
            </a:r>
            <a:r>
              <a:rPr lang="en-ID" sz="2800" dirty="0" err="1"/>
              <a:t>pelatihan</a:t>
            </a:r>
            <a:r>
              <a:rPr lang="en-ID" sz="2800" dirty="0"/>
              <a:t> </a:t>
            </a:r>
            <a:r>
              <a:rPr lang="en-ID" sz="2800" dirty="0" err="1"/>
              <a:t>ini</a:t>
            </a:r>
            <a:r>
              <a:rPr lang="en-ID" sz="2800" dirty="0"/>
              <a:t> </a:t>
            </a:r>
            <a:r>
              <a:rPr lang="en-ID" sz="2800" dirty="0" err="1"/>
              <a:t>membekali</a:t>
            </a:r>
            <a:r>
              <a:rPr lang="en-ID" sz="2800" dirty="0"/>
              <a:t> </a:t>
            </a:r>
            <a:r>
              <a:rPr lang="en-ID" sz="2800" dirty="0" err="1"/>
              <a:t>Peserta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kemampuan</a:t>
            </a:r>
            <a:r>
              <a:rPr lang="en-ID" sz="2800" dirty="0"/>
              <a:t> </a:t>
            </a:r>
            <a:r>
              <a:rPr lang="en-ID" sz="2800" dirty="0" err="1"/>
              <a:t>mengaktualisasikan</a:t>
            </a:r>
            <a:r>
              <a:rPr lang="en-ID" sz="2800" dirty="0"/>
              <a:t> </a:t>
            </a:r>
            <a:r>
              <a:rPr lang="en-ID" sz="2800" dirty="0" err="1"/>
              <a:t>kepemimpinan</a:t>
            </a:r>
            <a:r>
              <a:rPr lang="en-ID" sz="2800" dirty="0"/>
              <a:t> </a:t>
            </a:r>
            <a:r>
              <a:rPr lang="en-ID" sz="2800" dirty="0" err="1"/>
              <a:t>strategis</a:t>
            </a:r>
            <a:r>
              <a:rPr lang="en-ID" sz="2800" dirty="0"/>
              <a:t> </a:t>
            </a:r>
            <a:r>
              <a:rPr lang="en-ID" sz="2800" dirty="0" err="1"/>
              <a:t>berdasarkan</a:t>
            </a:r>
            <a:r>
              <a:rPr lang="en-ID" sz="2800" dirty="0"/>
              <a:t> </a:t>
            </a:r>
            <a:r>
              <a:rPr lang="en-ID" sz="2800" dirty="0" err="1"/>
              <a:t>tema</a:t>
            </a:r>
            <a:r>
              <a:rPr lang="en-ID" sz="2800" dirty="0"/>
              <a:t> </a:t>
            </a:r>
            <a:r>
              <a:rPr lang="en-ID" sz="2800" dirty="0" err="1"/>
              <a:t>penyelenggaraan</a:t>
            </a:r>
            <a:r>
              <a:rPr lang="en-ID" sz="2800" dirty="0"/>
              <a:t> PKN Tingkat II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mengidentifikasi</a:t>
            </a:r>
            <a:r>
              <a:rPr lang="en-ID" sz="2800" dirty="0"/>
              <a:t> </a:t>
            </a:r>
            <a:r>
              <a:rPr lang="en-ID" sz="2800" dirty="0" err="1"/>
              <a:t>keunggulan</a:t>
            </a:r>
            <a:r>
              <a:rPr lang="en-ID" sz="2800" dirty="0"/>
              <a:t> </a:t>
            </a:r>
            <a:r>
              <a:rPr lang="en-ID" sz="2800" dirty="0" err="1"/>
              <a:t>kompetitif</a:t>
            </a:r>
            <a:r>
              <a:rPr lang="en-ID" sz="2800" dirty="0"/>
              <a:t> </a:t>
            </a:r>
            <a:r>
              <a:rPr lang="en-ID" sz="2800" b="1" i="1" dirty="0">
                <a:solidFill>
                  <a:srgbClr val="FFFF00"/>
                </a:solidFill>
              </a:rPr>
              <a:t>(competitive advantages) </a:t>
            </a:r>
            <a:r>
              <a:rPr lang="en-ID" sz="2800" dirty="0" err="1"/>
              <a:t>organisasi</a:t>
            </a:r>
            <a:r>
              <a:rPr lang="en-ID" sz="2800" dirty="0"/>
              <a:t> di </a:t>
            </a:r>
            <a:r>
              <a:rPr lang="en-ID" sz="2800" dirty="0" err="1"/>
              <a:t>dalam</a:t>
            </a:r>
            <a:r>
              <a:rPr lang="en-ID" sz="2800" dirty="0"/>
              <a:t> negeri yang </a:t>
            </a: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lokus</a:t>
            </a:r>
            <a:r>
              <a:rPr lang="en-ID" sz="2800" dirty="0"/>
              <a:t> </a:t>
            </a:r>
            <a:r>
              <a:rPr lang="en-ID" sz="2800" dirty="0" err="1"/>
              <a:t>visitasi</a:t>
            </a:r>
            <a:r>
              <a:rPr lang="en-ID" sz="2800" dirty="0"/>
              <a:t> </a:t>
            </a:r>
            <a:r>
              <a:rPr lang="en-ID" sz="2800" dirty="0" err="1"/>
              <a:t>serta</a:t>
            </a:r>
            <a:r>
              <a:rPr lang="en-ID" sz="2800" dirty="0"/>
              <a:t> </a:t>
            </a:r>
            <a:r>
              <a:rPr lang="en-ID" sz="2800" dirty="0" err="1"/>
              <a:t>memberikan</a:t>
            </a:r>
            <a:r>
              <a:rPr lang="en-ID" sz="2800" dirty="0"/>
              <a:t> </a:t>
            </a:r>
            <a:r>
              <a:rPr lang="en-ID" sz="2800" dirty="0" err="1"/>
              <a:t>rekomendasi</a:t>
            </a:r>
            <a:r>
              <a:rPr lang="en-ID" sz="2800" dirty="0"/>
              <a:t> </a:t>
            </a:r>
            <a:r>
              <a:rPr lang="en-ID" sz="2800" dirty="0" err="1"/>
              <a:t>peningkatannya</a:t>
            </a:r>
            <a:r>
              <a:rPr lang="en-ID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274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3FD6-729F-40C6-9C5F-F3E0CDDD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HASIL BELAJAR</a:t>
            </a:r>
            <a:endParaRPr lang="en-ID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FCA3-3155-444E-9352-6B4E510D1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3200" dirty="0"/>
              <a:t>Setelah </a:t>
            </a:r>
            <a:r>
              <a:rPr lang="en-ID" sz="3200" dirty="0" err="1"/>
              <a:t>mengikuti</a:t>
            </a:r>
            <a:r>
              <a:rPr lang="en-ID" sz="3200" dirty="0"/>
              <a:t> </a:t>
            </a:r>
            <a:r>
              <a:rPr lang="en-ID" sz="3200" dirty="0" err="1"/>
              <a:t>pembelajaran</a:t>
            </a:r>
            <a:r>
              <a:rPr lang="en-ID" sz="3200" dirty="0"/>
              <a:t> </a:t>
            </a:r>
            <a:r>
              <a:rPr lang="en-ID" sz="3200" dirty="0" err="1"/>
              <a:t>ini</a:t>
            </a:r>
            <a:r>
              <a:rPr lang="en-ID" sz="3200" dirty="0"/>
              <a:t>, </a:t>
            </a:r>
            <a:r>
              <a:rPr lang="en-ID" sz="3200" dirty="0" err="1"/>
              <a:t>Peserta</a:t>
            </a:r>
            <a:r>
              <a:rPr lang="en-ID" sz="3200" dirty="0"/>
              <a:t> </a:t>
            </a:r>
            <a:r>
              <a:rPr lang="en-ID" sz="3200" dirty="0" err="1"/>
              <a:t>diharapkan</a:t>
            </a:r>
            <a:r>
              <a:rPr lang="en-ID" sz="3200" dirty="0"/>
              <a:t> </a:t>
            </a:r>
            <a:r>
              <a:rPr lang="en-ID" sz="3200" dirty="0" err="1"/>
              <a:t>mampu</a:t>
            </a:r>
            <a:r>
              <a:rPr lang="en-ID" sz="3200" dirty="0"/>
              <a:t> </a:t>
            </a:r>
            <a:r>
              <a:rPr lang="en-ID" sz="3200" dirty="0" err="1"/>
              <a:t>mengidentifikasi</a:t>
            </a:r>
            <a:r>
              <a:rPr lang="en-ID" sz="3200" dirty="0"/>
              <a:t> </a:t>
            </a:r>
            <a:r>
              <a:rPr lang="en-ID" sz="3200" dirty="0" err="1"/>
              <a:t>keunggulan</a:t>
            </a:r>
            <a:r>
              <a:rPr lang="en-ID" sz="3200" dirty="0"/>
              <a:t> </a:t>
            </a:r>
            <a:r>
              <a:rPr lang="en-ID" sz="3200" dirty="0" err="1"/>
              <a:t>kompetitif</a:t>
            </a:r>
            <a:r>
              <a:rPr lang="en-ID" sz="3200" dirty="0"/>
              <a:t> </a:t>
            </a:r>
            <a:r>
              <a:rPr lang="en-ID" sz="3200" i="1" dirty="0">
                <a:solidFill>
                  <a:srgbClr val="FFFF00"/>
                </a:solidFill>
              </a:rPr>
              <a:t>(competitive advantages) </a:t>
            </a:r>
            <a:r>
              <a:rPr lang="en-ID" sz="3200" dirty="0" err="1"/>
              <a:t>organisasi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negeri yang </a:t>
            </a:r>
            <a:r>
              <a:rPr lang="en-ID" sz="3200" dirty="0" err="1"/>
              <a:t>menjadi</a:t>
            </a:r>
            <a:r>
              <a:rPr lang="en-ID" sz="3200" dirty="0"/>
              <a:t> </a:t>
            </a:r>
            <a:r>
              <a:rPr lang="en-ID" sz="3200" dirty="0" err="1"/>
              <a:t>lokus</a:t>
            </a:r>
            <a:r>
              <a:rPr lang="en-ID" sz="3200" dirty="0"/>
              <a:t> </a:t>
            </a:r>
            <a:r>
              <a:rPr lang="en-ID" sz="3200" dirty="0" err="1"/>
              <a:t>visitasi</a:t>
            </a:r>
            <a:r>
              <a:rPr lang="en-ID" sz="3200" dirty="0"/>
              <a:t> dan </a:t>
            </a:r>
            <a:r>
              <a:rPr lang="en-ID" sz="3200" dirty="0" err="1"/>
              <a:t>memberikan</a:t>
            </a:r>
            <a:r>
              <a:rPr lang="en-ID" sz="3200" dirty="0"/>
              <a:t> </a:t>
            </a:r>
            <a:r>
              <a:rPr lang="en-ID" sz="3200" dirty="0" err="1"/>
              <a:t>rekomendasi</a:t>
            </a:r>
            <a:r>
              <a:rPr lang="en-ID" sz="3200" dirty="0"/>
              <a:t> </a:t>
            </a:r>
            <a:r>
              <a:rPr lang="en-ID" sz="3200" dirty="0" err="1"/>
              <a:t>peningkatan</a:t>
            </a:r>
            <a:r>
              <a:rPr lang="en-ID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282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0999-9C2D-4468-9F74-CEE2470D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Indikator</a:t>
            </a:r>
            <a:r>
              <a:rPr lang="en-ID" dirty="0"/>
              <a:t> Hasil </a:t>
            </a:r>
            <a:r>
              <a:rPr lang="en-ID" dirty="0" err="1"/>
              <a:t>Belajar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8EEB4-F96A-4D26-8B75-AE3DC93E0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4966181" cy="369513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Visitasi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Nasional;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keunggulan</a:t>
            </a:r>
            <a:r>
              <a:rPr lang="en-ID" dirty="0"/>
              <a:t> </a:t>
            </a:r>
            <a:r>
              <a:rPr lang="en-ID" dirty="0" err="1"/>
              <a:t>kompetitif</a:t>
            </a:r>
            <a:r>
              <a:rPr lang="en-ID" dirty="0"/>
              <a:t> (competitive advantages) </a:t>
            </a:r>
            <a:r>
              <a:rPr lang="en-ID" dirty="0" err="1"/>
              <a:t>organisasi</a:t>
            </a:r>
            <a:r>
              <a:rPr lang="en-ID" dirty="0"/>
              <a:t> 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lokus</a:t>
            </a:r>
            <a:r>
              <a:rPr lang="en-ID" dirty="0"/>
              <a:t> </a:t>
            </a:r>
            <a:r>
              <a:rPr lang="en-ID" dirty="0" err="1"/>
              <a:t>visitasi</a:t>
            </a:r>
            <a:r>
              <a:rPr lang="en-ID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rekomendasi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keunggulan</a:t>
            </a:r>
            <a:r>
              <a:rPr lang="en-ID" dirty="0"/>
              <a:t> </a:t>
            </a:r>
            <a:r>
              <a:rPr lang="en-ID" dirty="0" err="1"/>
              <a:t>kompetitif</a:t>
            </a:r>
            <a:r>
              <a:rPr lang="en-ID" dirty="0"/>
              <a:t> (competitive advantages) </a:t>
            </a:r>
            <a:r>
              <a:rPr lang="en-ID" dirty="0" err="1"/>
              <a:t>organisasi</a:t>
            </a:r>
            <a:r>
              <a:rPr lang="en-ID" dirty="0"/>
              <a:t> 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lokus</a:t>
            </a:r>
            <a:r>
              <a:rPr lang="en-ID" dirty="0"/>
              <a:t> </a:t>
            </a:r>
            <a:r>
              <a:rPr lang="en-ID" dirty="0" err="1"/>
              <a:t>visitasi</a:t>
            </a:r>
            <a:r>
              <a:rPr lang="en-ID" dirty="0"/>
              <a:t>;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794691-E589-4F79-ABF4-BCD3269DA151}"/>
              </a:ext>
            </a:extLst>
          </p:cNvPr>
          <p:cNvSpPr txBox="1">
            <a:spLocks/>
          </p:cNvSpPr>
          <p:nvPr/>
        </p:nvSpPr>
        <p:spPr>
          <a:xfrm>
            <a:off x="5879976" y="2096064"/>
            <a:ext cx="4966181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+mj-lt"/>
              <a:buAutoNum type="arabicPeriod" startAt="4"/>
            </a:pP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lesson learnt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Visitasi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Nasional;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4"/>
            </a:pPr>
            <a:r>
              <a:rPr lang="en-ID" dirty="0" err="1"/>
              <a:t>berbagi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Visitasi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Nasional; dan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4"/>
            </a:pPr>
            <a:r>
              <a:rPr lang="en-ID" dirty="0" err="1"/>
              <a:t>mengadaptasi</a:t>
            </a:r>
            <a:r>
              <a:rPr lang="en-ID" dirty="0"/>
              <a:t> lesson learnt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Visitasi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Nasional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memperkaya</a:t>
            </a:r>
            <a:r>
              <a:rPr lang="en-ID" dirty="0"/>
              <a:t> </a:t>
            </a:r>
            <a:r>
              <a:rPr lang="en-ID" dirty="0" err="1"/>
              <a:t>penyusunan</a:t>
            </a:r>
            <a:r>
              <a:rPr lang="en-ID" dirty="0"/>
              <a:t> Policy Brief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tema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271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1B452-F559-0F48-9F37-A429F930F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9" y="1083231"/>
            <a:ext cx="7765321" cy="1326321"/>
          </a:xfrm>
        </p:spPr>
        <p:txBody>
          <a:bodyPr>
            <a:normAutofit/>
          </a:bodyPr>
          <a:lstStyle/>
          <a:p>
            <a:r>
              <a:rPr lang="en-US" sz="4800" dirty="0"/>
              <a:t>SASARAN VKN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38741-68E9-7C4F-9A6E-9068E9FD1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569" y="2435849"/>
            <a:ext cx="8053353" cy="33483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/>
              <a:t>Peserta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mengadopsi</a:t>
            </a:r>
            <a:r>
              <a:rPr lang="en-US" sz="2800" dirty="0"/>
              <a:t>, </a:t>
            </a:r>
            <a:r>
              <a:rPr lang="en-US" sz="2800" dirty="0" err="1"/>
              <a:t>mengadaptasi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mempromosikan</a:t>
            </a:r>
            <a:r>
              <a:rPr lang="en-US" sz="2800" dirty="0"/>
              <a:t> </a:t>
            </a:r>
            <a:r>
              <a:rPr lang="en-US" sz="2800" dirty="0" err="1"/>
              <a:t>keunggulan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yang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i="1" dirty="0" err="1"/>
              <a:t>keunggulan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i="1" dirty="0"/>
              <a:t>best practices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FFFF00"/>
                </a:solidFill>
              </a:rPr>
              <a:t>policy brief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/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rgbClr val="FFFF00"/>
                </a:solidFill>
              </a:rPr>
              <a:t>lesson learnt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 bwMode="auto">
          <a:xfrm>
            <a:off x="3835401" y="6093296"/>
            <a:ext cx="4521200" cy="284162"/>
            <a:chOff x="3175155" y="4155313"/>
            <a:chExt cx="3527148" cy="243498"/>
          </a:xfrm>
        </p:grpSpPr>
        <p:sp>
          <p:nvSpPr>
            <p:cNvPr id="5" name="Subtitle 2"/>
            <p:cNvSpPr txBox="1"/>
            <p:nvPr/>
          </p:nvSpPr>
          <p:spPr bwMode="auto">
            <a:xfrm>
              <a:off x="6154902" y="4159394"/>
              <a:ext cx="547401" cy="22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/>
            <p:nvPr/>
          </p:nvSpPr>
          <p:spPr bwMode="auto">
            <a:xfrm>
              <a:off x="5348660" y="4155313"/>
              <a:ext cx="67620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/>
            <p:nvPr/>
          </p:nvSpPr>
          <p:spPr bwMode="auto">
            <a:xfrm>
              <a:off x="3338632" y="4155313"/>
              <a:ext cx="806240" cy="24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/>
            <p:nvPr/>
          </p:nvSpPr>
          <p:spPr bwMode="auto">
            <a:xfrm>
              <a:off x="4276150" y="4155313"/>
              <a:ext cx="94247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7" y="326002"/>
            <a:ext cx="1490369" cy="7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4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71" y="1163868"/>
            <a:ext cx="7765321" cy="955194"/>
          </a:xfrm>
        </p:spPr>
        <p:txBody>
          <a:bodyPr/>
          <a:lstStyle/>
          <a:p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vkn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75087"/>
              </p:ext>
            </p:extLst>
          </p:nvPr>
        </p:nvGraphicFramePr>
        <p:xfrm>
          <a:off x="2209801" y="2095500"/>
          <a:ext cx="7764463" cy="4357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 bwMode="auto">
          <a:xfrm>
            <a:off x="3831407" y="6424897"/>
            <a:ext cx="4521200" cy="284162"/>
            <a:chOff x="3175155" y="4155313"/>
            <a:chExt cx="3527148" cy="243498"/>
          </a:xfrm>
        </p:grpSpPr>
        <p:sp>
          <p:nvSpPr>
            <p:cNvPr id="6" name="Subtitle 2"/>
            <p:cNvSpPr txBox="1"/>
            <p:nvPr/>
          </p:nvSpPr>
          <p:spPr bwMode="auto">
            <a:xfrm>
              <a:off x="6154902" y="4159394"/>
              <a:ext cx="547401" cy="22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7" name="Subtitle 2"/>
            <p:cNvSpPr txBox="1"/>
            <p:nvPr/>
          </p:nvSpPr>
          <p:spPr bwMode="auto">
            <a:xfrm>
              <a:off x="5348660" y="4155313"/>
              <a:ext cx="67620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8" name="Subtitle 2"/>
            <p:cNvSpPr txBox="1"/>
            <p:nvPr/>
          </p:nvSpPr>
          <p:spPr bwMode="auto">
            <a:xfrm>
              <a:off x="3338632" y="4155313"/>
              <a:ext cx="806240" cy="24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9" name="Subtitle 2"/>
            <p:cNvSpPr txBox="1"/>
            <p:nvPr/>
          </p:nvSpPr>
          <p:spPr bwMode="auto">
            <a:xfrm>
              <a:off x="4276150" y="4155313"/>
              <a:ext cx="942472" cy="24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5"/>
                </a:spcBef>
                <a:buSzPct val="125000"/>
                <a:defRPr/>
              </a:pPr>
              <a:r>
                <a:rPr lang="id-ID" sz="1200" b="1" kern="0" dirty="0"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7" y="326002"/>
            <a:ext cx="1490369" cy="7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12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4544</TotalTime>
  <Words>1231</Words>
  <Application>Microsoft Office PowerPoint</Application>
  <PresentationFormat>Widescreen</PresentationFormat>
  <Paragraphs>258</Paragraphs>
  <Slides>24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Arial Narrow</vt:lpstr>
      <vt:lpstr>Arial Rounded MT Bold</vt:lpstr>
      <vt:lpstr>Bookman Old Style</vt:lpstr>
      <vt:lpstr>Calibri</vt:lpstr>
      <vt:lpstr>Rockwell</vt:lpstr>
      <vt:lpstr>Trebuchet MS</vt:lpstr>
      <vt:lpstr>Tw Cen MT</vt:lpstr>
      <vt:lpstr>Tw Cen MT Condensed</vt:lpstr>
      <vt:lpstr>Wingdings</vt:lpstr>
      <vt:lpstr>Wingdings 3</vt:lpstr>
      <vt:lpstr>Damask</vt:lpstr>
      <vt:lpstr>Integral</vt:lpstr>
      <vt:lpstr>PEMBEKALAN   VISITASI KEPEMIMPINAN NASIONAL (VKN) </vt:lpstr>
      <vt:lpstr>Kurikulum pkn2</vt:lpstr>
      <vt:lpstr>STRUKTUR KURIKULUM inti PKN Tingkat ii</vt:lpstr>
      <vt:lpstr>PowerPoint Presentation</vt:lpstr>
      <vt:lpstr>deskripsi</vt:lpstr>
      <vt:lpstr>HASIL BELAJAR</vt:lpstr>
      <vt:lpstr>Indikator Hasil Belajar</vt:lpstr>
      <vt:lpstr>SASARAN VKN</vt:lpstr>
      <vt:lpstr>Produk pembelajaran vkn</vt:lpstr>
      <vt:lpstr> LAPORAN (lesson learned) INDIVIDU</vt:lpstr>
      <vt:lpstr> LAPORAN (lesson learned)  KELOMPOK</vt:lpstr>
      <vt:lpstr>  KELOMPOK (policy brief)</vt:lpstr>
      <vt:lpstr>LESSON LEARNT/ lesson learned</vt:lpstr>
      <vt:lpstr>Apa yang dimaksud dgn lesson learned?</vt:lpstr>
      <vt:lpstr>Keuntungan membuat lesson learnt</vt:lpstr>
      <vt:lpstr>KONTEN LESSON LEARnt (individu)</vt:lpstr>
      <vt:lpstr>KONTEN LESSON LEARnt (kelompok)</vt:lpstr>
      <vt:lpstr>Dokumentasi Lesson Learnt kelompok</vt:lpstr>
      <vt:lpstr>Lesson Learnt (Individu)</vt:lpstr>
      <vt:lpstr>PROSES VKN</vt:lpstr>
      <vt:lpstr>Evaluasi PESERTA</vt:lpstr>
      <vt:lpstr>EVALUASI HASIL VISITASI  KEPEMIMPINAN NASIONAL </vt:lpstr>
      <vt:lpstr>PENUGASAN ASYNCHRONOUS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  Program Pelatihan Kepemimpinan Nasional (PKN) Tingkat I</dc:title>
  <dc:creator>Microsoft Office User</dc:creator>
  <cp:lastModifiedBy>Baban Sobandi</cp:lastModifiedBy>
  <cp:revision>113</cp:revision>
  <cp:lastPrinted>2019-03-12T02:47:41Z</cp:lastPrinted>
  <dcterms:created xsi:type="dcterms:W3CDTF">2018-05-14T21:09:08Z</dcterms:created>
  <dcterms:modified xsi:type="dcterms:W3CDTF">2024-08-24T02:41:16Z</dcterms:modified>
</cp:coreProperties>
</file>